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478" r:id="rId2"/>
    <p:sldId id="322" r:id="rId3"/>
    <p:sldId id="323" r:id="rId4"/>
    <p:sldId id="324" r:id="rId5"/>
    <p:sldId id="353" r:id="rId6"/>
    <p:sldId id="390" r:id="rId7"/>
    <p:sldId id="259" r:id="rId8"/>
    <p:sldId id="364" r:id="rId9"/>
    <p:sldId id="260" r:id="rId10"/>
    <p:sldId id="370" r:id="rId11"/>
    <p:sldId id="371" r:id="rId12"/>
    <p:sldId id="261" r:id="rId13"/>
    <p:sldId id="332" r:id="rId14"/>
    <p:sldId id="391" r:id="rId15"/>
    <p:sldId id="392" r:id="rId16"/>
    <p:sldId id="393" r:id="rId17"/>
    <p:sldId id="281" r:id="rId18"/>
    <p:sldId id="382" r:id="rId19"/>
    <p:sldId id="282" r:id="rId20"/>
    <p:sldId id="264" r:id="rId21"/>
    <p:sldId id="265" r:id="rId22"/>
    <p:sldId id="394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36" r:id="rId31"/>
    <p:sldId id="437" r:id="rId32"/>
    <p:sldId id="428" r:id="rId33"/>
    <p:sldId id="429" r:id="rId34"/>
    <p:sldId id="438" r:id="rId35"/>
    <p:sldId id="439" r:id="rId36"/>
    <p:sldId id="432" r:id="rId37"/>
    <p:sldId id="433" r:id="rId38"/>
    <p:sldId id="440" r:id="rId39"/>
    <p:sldId id="441" r:id="rId40"/>
    <p:sldId id="267" r:id="rId41"/>
    <p:sldId id="459" r:id="rId42"/>
    <p:sldId id="460" r:id="rId43"/>
    <p:sldId id="461" r:id="rId44"/>
    <p:sldId id="462" r:id="rId45"/>
    <p:sldId id="463" r:id="rId46"/>
    <p:sldId id="464" r:id="rId47"/>
    <p:sldId id="465" r:id="rId48"/>
    <p:sldId id="466" r:id="rId49"/>
    <p:sldId id="467" r:id="rId50"/>
    <p:sldId id="468" r:id="rId51"/>
    <p:sldId id="469" r:id="rId52"/>
    <p:sldId id="470" r:id="rId53"/>
    <p:sldId id="291" r:id="rId54"/>
    <p:sldId id="471" r:id="rId55"/>
    <p:sldId id="472" r:id="rId56"/>
    <p:sldId id="473" r:id="rId57"/>
    <p:sldId id="474" r:id="rId58"/>
    <p:sldId id="475" r:id="rId59"/>
    <p:sldId id="476" r:id="rId60"/>
    <p:sldId id="477" r:id="rId6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93" y="8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2021/4/3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24949"/>
            <a:ext cx="5315326" cy="3744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3159" y="4370164"/>
            <a:ext cx="40324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204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1435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233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TW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使徒信經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457200" y="2210993"/>
            <a:ext cx="86868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endParaRPr lang="zh-TW" altLang="en-US" sz="4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314781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眾立</a:t>
            </a:r>
            <a:r>
              <a:rPr lang="en-US" altLang="zh-CN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80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10595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信仰宣告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我信神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全能的父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創造天地的主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我信我主耶穌基督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的獨生子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因聖靈感孕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由童貞女馬利亞所生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在本丟彼拉多手下受難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被釘於十字架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受死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埋葬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降在陰間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endParaRPr lang="en-US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 anchor="ctr">
            <a:noAutofit/>
          </a:bodyPr>
          <a:lstStyle/>
          <a:p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第三天從死人中復活，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升天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坐在全能父神的右邊將來必從那裏降臨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﹐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審判活人死人。我信聖靈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我信聖而公之教會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我信聖徒相通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我信罪得赦免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我信身體復活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﹔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我信永生。阿們。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-4812" y="3657603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30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聖餐禮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6744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4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故我不自誇  驕傲亦憎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28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4025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以前我愚拙 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罪惡管我心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使我的腳</a:t>
            </a:r>
            <a:r>
              <a:rPr lang="zh-TW" altLang="en-US" sz="4800" b="1" dirty="0" smtClean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步  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離天父遠行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幸主已尋找  喜樂萬分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2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60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377748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流淚無功效  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功勞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也無份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主若不救我  必定要沉淪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8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罪惡常恐嚇  怕見神面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3.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74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16872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諒我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這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罪人  情不能自禁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只因深愛主  喜樂滿我心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讓我再說明  高聲謳吟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60033"/>
                </a:solidFill>
              </a:rPr>
              <a:t>4</a:t>
            </a:r>
            <a:r>
              <a:rPr lang="en-US" sz="4800" b="1" dirty="0" smtClean="0">
                <a:solidFill>
                  <a:srgbClr val="660033"/>
                </a:solidFill>
              </a:rPr>
              <a:t>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1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我是個罪人蒙恩典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一切的罪惡得赦免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59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讚美主耶穌  榮耀都歸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天父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我只是個罪人  蒙救恩</a:t>
            </a:r>
          </a:p>
        </p:txBody>
      </p:sp>
    </p:spTree>
    <p:extLst>
      <p:ext uri="{BB962C8B-B14F-4D97-AF65-F5344CB8AC3E}">
        <p14:creationId xmlns:p14="http://schemas.microsoft.com/office/powerpoint/2010/main" val="24407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三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6766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讚美天父愛世慈仁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讚美耶穌代贖洪恩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8810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讚美聖靈開我茅塞</a:t>
            </a:r>
            <a:endParaRPr lang="en-US" altLang="zh-CN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951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禱文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8965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願人都尊父的名為聖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6578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235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642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9233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876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0056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 權柄  榮耀</a:t>
            </a:r>
            <a:endParaRPr lang="en-US" altLang="zh-CN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 直到永遠</a:t>
            </a:r>
            <a:r>
              <a:rPr lang="en-US" altLang="zh-CN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7491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07654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27734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12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的愛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739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論你在何</a:t>
            </a: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方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33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祂祝福你心靈安康</a:t>
            </a:r>
          </a:p>
        </p:txBody>
      </p:sp>
    </p:spTree>
    <p:extLst>
      <p:ext uri="{BB962C8B-B14F-4D97-AF65-F5344CB8AC3E}">
        <p14:creationId xmlns:p14="http://schemas.microsoft.com/office/powerpoint/2010/main" val="3887014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8901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  <p:extLst>
      <p:ext uri="{BB962C8B-B14F-4D97-AF65-F5344CB8AC3E}">
        <p14:creationId xmlns:p14="http://schemas.microsoft.com/office/powerpoint/2010/main" val="1857880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59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 還祂愛  永相愛</a:t>
            </a:r>
          </a:p>
        </p:txBody>
      </p:sp>
    </p:spTree>
    <p:extLst>
      <p:ext uri="{BB962C8B-B14F-4D97-AF65-F5344CB8AC3E}">
        <p14:creationId xmlns:p14="http://schemas.microsoft.com/office/powerpoint/2010/main" val="60823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42</TotalTime>
  <Words>913</Words>
  <Application>Microsoft Office PowerPoint</Application>
  <PresentationFormat>On-screen Show (16:9)</PresentationFormat>
  <Paragraphs>113</Paragraphs>
  <Slides>60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Microsoft JhengHei</vt:lpstr>
      <vt:lpstr>Microsoft JhengHei</vt:lpstr>
      <vt:lpstr>新細明體</vt:lpstr>
      <vt:lpstr>Arial</vt:lpstr>
      <vt:lpstr>Calibri</vt:lpstr>
      <vt:lpstr>佈景主題11</vt:lpstr>
      <vt:lpstr>PowerPoint Presentation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使徒信經</vt:lpstr>
      <vt:lpstr>PowerPoint Presentation</vt:lpstr>
      <vt:lpstr>PowerPoint Presentation</vt:lpstr>
      <vt:lpstr>恭讀經訓</vt:lpstr>
      <vt:lpstr>PowerPoint Presentation</vt:lpstr>
      <vt:lpstr>證道</vt:lpstr>
      <vt:lpstr>回應禱告</vt:lpstr>
      <vt:lpstr>回應詩歌</vt:lpstr>
      <vt:lpstr>聖餐禮</vt:lpstr>
      <vt:lpstr>宣道詩 101 我只是個罪人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家事分享代禱</vt:lpstr>
      <vt:lpstr>三一頌</vt:lpstr>
      <vt:lpstr>PowerPoint Presentation</vt:lpstr>
      <vt:lpstr>PowerPoint Presentation</vt:lpstr>
      <vt:lpstr>公禱文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祝福</vt:lpstr>
      <vt:lpstr>PowerPoint Presentation</vt:lpstr>
      <vt:lpstr>主的愛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116</cp:revision>
  <dcterms:created xsi:type="dcterms:W3CDTF">2019-12-31T08:59:47Z</dcterms:created>
  <dcterms:modified xsi:type="dcterms:W3CDTF">2021-04-03T09:24:53Z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