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8"/>
  </p:notesMasterIdLst>
  <p:sldIdLst>
    <p:sldId id="610" r:id="rId2"/>
    <p:sldId id="581" r:id="rId3"/>
    <p:sldId id="582" r:id="rId4"/>
    <p:sldId id="583" r:id="rId5"/>
    <p:sldId id="584" r:id="rId6"/>
    <p:sldId id="585" r:id="rId7"/>
    <p:sldId id="580" r:id="rId8"/>
    <p:sldId id="508" r:id="rId9"/>
    <p:sldId id="260" r:id="rId10"/>
    <p:sldId id="538" r:id="rId11"/>
    <p:sldId id="545" r:id="rId12"/>
    <p:sldId id="555" r:id="rId13"/>
    <p:sldId id="556" r:id="rId14"/>
    <p:sldId id="281" r:id="rId15"/>
    <p:sldId id="563" r:id="rId16"/>
    <p:sldId id="282" r:id="rId17"/>
    <p:sldId id="564" r:id="rId18"/>
    <p:sldId id="565" r:id="rId19"/>
    <p:sldId id="566" r:id="rId20"/>
    <p:sldId id="567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595" r:id="rId31"/>
    <p:sldId id="596" r:id="rId32"/>
    <p:sldId id="597" r:id="rId33"/>
    <p:sldId id="598" r:id="rId34"/>
    <p:sldId id="599" r:id="rId35"/>
    <p:sldId id="600" r:id="rId36"/>
    <p:sldId id="601" r:id="rId37"/>
    <p:sldId id="602" r:id="rId38"/>
    <p:sldId id="270" r:id="rId39"/>
    <p:sldId id="291" r:id="rId40"/>
    <p:sldId id="603" r:id="rId41"/>
    <p:sldId id="604" r:id="rId42"/>
    <p:sldId id="605" r:id="rId43"/>
    <p:sldId id="606" r:id="rId44"/>
    <p:sldId id="607" r:id="rId45"/>
    <p:sldId id="608" r:id="rId46"/>
    <p:sldId id="609" r:id="rId4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66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56" autoAdjust="0"/>
  </p:normalViewPr>
  <p:slideViewPr>
    <p:cSldViewPr>
      <p:cViewPr varScale="1">
        <p:scale>
          <a:sx n="123" d="100"/>
          <a:sy n="123" d="100"/>
        </p:scale>
        <p:origin x="101" y="8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67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6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11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12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24949"/>
            <a:ext cx="5315326" cy="374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3159" y="4370164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128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13-17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19-20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29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耶穌從加利利來到約但河，見了約翰，要受他的洗。約翰想要攔住他，說：「我當受你的洗，你反倒上我這裡來嗎？」</a:t>
            </a:r>
            <a:endParaRPr lang="en-US" altLang="zh-TW" sz="40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dirty="0">
                <a:solidFill>
                  <a:srgbClr val="000066"/>
                </a:solidFill>
              </a:rPr>
              <a:t>Ðức Chúa Jêsus từ xứ Ga-li-lê đến cùng Giăng tại sông Giô-đanh, đặng chịu người làm phép báp-tem. Song Giăng từ chối mà rằng: Chính tôi cần phải chịu Ngài làm phép báp-tem, mà Ngài lại trở đến cùng tôi sao! Ðức Chúa Jêsus đáp rằng: </a:t>
            </a:r>
            <a:endParaRPr lang="en-US" altLang="zh-TW" sz="2800" dirty="0" smtClean="0">
              <a:solidFill>
                <a:srgbClr val="000066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6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以撒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85" y="2571750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Y-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sác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571750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Gia-cốp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563638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vi-VN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Đọc lời Chúa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30161" y="3180785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加 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Ga</a:t>
            </a:r>
            <a:r>
              <a:rPr lang="en-US" altLang="zh-TW" sz="4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-la-</a:t>
            </a:r>
            <a:r>
              <a:rPr lang="en-US" altLang="zh-TW" sz="4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ti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: 26 ~ 27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2427734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3:26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所以，你們因信基督耶穌都是神的兒子。 </a:t>
            </a:r>
          </a:p>
          <a:p>
            <a:r>
              <a:rPr lang="en-US" altLang="zh-TW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Gal 3:27</a:t>
            </a:r>
            <a:r>
              <a:rPr lang="zh-TW" altLang="en-US" sz="40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  你們受洗歸入基督的都是披戴基督了。 </a:t>
            </a:r>
            <a:endParaRPr lang="en-US" altLang="zh-TW" sz="40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6678" y="2643758"/>
            <a:ext cx="8839200" cy="2472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3:26  Vì chưng anh em bởi tin Ðức Chúa Jêsus Christ, nên hết thảy đều là con trai của Ðức Chúa Trời. </a:t>
            </a:r>
          </a:p>
          <a:p>
            <a:pPr algn="just"/>
            <a:r>
              <a:rPr lang="vi-VN" sz="2800" b="1" dirty="0">
                <a:solidFill>
                  <a:srgbClr val="660033"/>
                </a:solidFill>
              </a:rPr>
              <a:t>Gal 3:27  Vả, anh em thảy đều chịu phép báp tem trong Ðấng Christ, đều mặc lấy Ðấng Christ vậy. </a:t>
            </a:r>
            <a:endParaRPr lang="en-US" altLang="zh-TW" sz="2800" b="1" dirty="0">
              <a:solidFill>
                <a:srgbClr val="6600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81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4345" y="33950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Giảng</a:t>
            </a:r>
            <a:r>
              <a:rPr lang="en-US" altLang="zh-CN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54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luận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4345" y="41605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</a:t>
            </a:r>
            <a:r>
              <a:rPr lang="zh-TW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牧師 </a:t>
            </a:r>
            <a:endParaRPr lang="vi-VN" altLang="zh-TW" sz="4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vi-VN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MsQn</a:t>
            </a: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. Trần Lương Đông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-28550" y="2250038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:  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主和受洗的意義</a:t>
            </a:r>
            <a:endParaRPr lang="en-US" altLang="zh-CN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Chủ đề: Ý nghĩa của sự tin Chúa và chịu Báp-tem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đáp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ứng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家事分享代禱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Thông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báo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Kêu</a:t>
            </a:r>
            <a:r>
              <a:rPr lang="en-US" altLang="zh-TW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gọi</a:t>
            </a:r>
            <a:r>
              <a:rPr lang="en-US" altLang="zh-TW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thờ</a:t>
            </a:r>
            <a:r>
              <a:rPr lang="en-US" altLang="zh-TW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phượng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964406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水禮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 </a:t>
            </a:r>
            <a:r>
              <a:rPr lang="vi-V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Báp - tem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724380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一頌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1536" y="2427734"/>
            <a:ext cx="91440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5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altLang="zh-CN" sz="405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5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CN" sz="405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5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altLang="zh-CN" sz="405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5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endParaRPr lang="zh-TW" altLang="en-US" sz="405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7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讚美天父愛世慈仁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Tôn vinh Chân Thần nguồn ơn vô đối</a:t>
            </a:r>
            <a:endParaRPr lang="vi-VN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731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讚美耶穌代贖洪恩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Dưới đất chúng </a:t>
            </a:r>
            <a:r>
              <a:rPr lang="vi-VN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cùng hát khắp </a:t>
            </a: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nơi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2406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讚美聖靈開我茅塞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Trời cao cũng chung </a:t>
            </a:r>
            <a:r>
              <a:rPr lang="vi-VN" sz="3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</a:t>
            </a: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ngợi Ba Ngôi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0570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Chúa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với Linh muôn đời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 – men </a:t>
            </a:r>
            <a:endParaRPr lang="zh-TW" altLang="en-US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360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724380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1536" y="2427734"/>
            <a:ext cx="91440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5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altLang="zh-CN" sz="405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5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altLang="zh-CN" sz="405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405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chung</a:t>
            </a:r>
            <a:endParaRPr lang="zh-TW" altLang="en-US" sz="405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39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Lạy Cha chúng con ở trên trời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3617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願人都尊父的名為聖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Danh Cha được thánh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614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vi-VN" sz="3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Nước Cha được đến</a:t>
            </a:r>
            <a:endParaRPr lang="zh-TW" altLang="en-US" sz="3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823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本堂牧師領詩班進堂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427734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QN và </a:t>
            </a:r>
            <a:r>
              <a:rPr 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</a:t>
            </a:r>
            <a:r>
              <a:rPr lang="vi-VN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 hát tiến vào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 fontScale="92500"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Ý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 được nên, ở đất như trời</a:t>
            </a:r>
          </a:p>
        </p:txBody>
      </p:sp>
    </p:spTree>
    <p:extLst>
      <p:ext uri="{BB962C8B-B14F-4D97-AF65-F5344CB8AC3E}">
        <p14:creationId xmlns:p14="http://schemas.microsoft.com/office/powerpoint/2010/main" val="2874357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食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日賜給我們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Xin cho chúng con hôm nay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đồ </a:t>
            </a: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ăn đủ ngày</a:t>
            </a:r>
          </a:p>
        </p:txBody>
      </p:sp>
    </p:spTree>
    <p:extLst>
      <p:ext uri="{BB962C8B-B14F-4D97-AF65-F5344CB8AC3E}">
        <p14:creationId xmlns:p14="http://schemas.microsoft.com/office/powerpoint/2010/main" val="1786728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Xin tha tội lỗi cho chúng con</a:t>
            </a:r>
          </a:p>
        </p:txBody>
      </p:sp>
    </p:spTree>
    <p:extLst>
      <p:ext uri="{BB962C8B-B14F-4D97-AF65-F5344CB8AC3E}">
        <p14:creationId xmlns:p14="http://schemas.microsoft.com/office/powerpoint/2010/main" val="3713157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vi-VN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như </a:t>
            </a:r>
            <a:r>
              <a:rPr lang="vi-VN" sz="2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chúng con cũng tha kẻ phạm tội </a:t>
            </a:r>
            <a:endParaRPr lang="vi-VN" sz="24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nghịch cùng chúng con</a:t>
            </a:r>
            <a:endParaRPr lang="vi-VN" sz="2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48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Xin chớ để chúng con bị cám dỗ</a:t>
            </a:r>
          </a:p>
        </p:txBody>
      </p:sp>
    </p:spTree>
    <p:extLst>
      <p:ext uri="{BB962C8B-B14F-4D97-AF65-F5344CB8AC3E}">
        <p14:creationId xmlns:p14="http://schemas.microsoft.com/office/powerpoint/2010/main" val="373735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mà cứu chúng con khỏi điều ác</a:t>
            </a:r>
          </a:p>
        </p:txBody>
      </p:sp>
    </p:spTree>
    <p:extLst>
      <p:ext uri="{BB962C8B-B14F-4D97-AF65-F5344CB8AC3E}">
        <p14:creationId xmlns:p14="http://schemas.microsoft.com/office/powerpoint/2010/main" val="815366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權柄  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Vì nước, quyền, vinh hiển</a:t>
            </a:r>
          </a:p>
        </p:txBody>
      </p:sp>
    </p:spTree>
    <p:extLst>
      <p:ext uri="{BB962C8B-B14F-4D97-AF65-F5344CB8AC3E}">
        <p14:creationId xmlns:p14="http://schemas.microsoft.com/office/powerpoint/2010/main" val="477158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直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到永遠</a:t>
            </a:r>
            <a:r>
              <a:rPr lang="en-US" altLang="zh-CN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đều thuộc về Cha đời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đời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A-men</a:t>
            </a:r>
            <a:endParaRPr lang="vi-VN" sz="2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22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717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Chúc</a:t>
            </a:r>
            <a:r>
              <a:rPr lang="en-US" altLang="zh-CN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CN" sz="36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phước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753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/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tất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3017965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en-US" altLang="zh-CN" sz="60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vi-VN" sz="36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Mục Sư chủ lễ dẫn ban hát bước ra</a:t>
            </a:r>
            <a:endParaRPr lang="zh-TW" altLang="en-US" sz="36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247" y="1669563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1247" y="2499742"/>
            <a:ext cx="9144000" cy="964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dẫn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4031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論你在何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061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801118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8110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2438681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354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 還祂愛  永相愛</a:t>
            </a:r>
          </a:p>
        </p:txBody>
      </p:sp>
    </p:spTree>
    <p:extLst>
      <p:ext uri="{BB962C8B-B14F-4D97-AF65-F5344CB8AC3E}">
        <p14:creationId xmlns:p14="http://schemas.microsoft.com/office/powerpoint/2010/main" val="385628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724380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朝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賀耶穌降生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1536" y="2427734"/>
            <a:ext cx="91440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5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 </a:t>
            </a:r>
            <a:r>
              <a:rPr lang="vi-VN" sz="405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môn đồ trung tín</a:t>
            </a:r>
            <a:endParaRPr lang="zh-TW" altLang="en-US" sz="405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8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25985"/>
            <a:ext cx="9144000" cy="98866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來忠信聖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徒</a:t>
            </a:r>
            <a:endParaRPr lang="en-US" altLang="zh-CN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2338147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3300" b="1" dirty="0" err="1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</a:t>
            </a:r>
            <a:r>
              <a:rPr lang="en-US" sz="33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môn</a:t>
            </a:r>
            <a:r>
              <a:rPr lang="en-US" sz="33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</a:t>
            </a:r>
            <a:r>
              <a:rPr lang="en-US" sz="33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trung</a:t>
            </a:r>
            <a:r>
              <a:rPr lang="en-US" sz="33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tín</a:t>
            </a:r>
            <a:endParaRPr lang="en-US" sz="33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3990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</a:rPr>
              <a:t>( 1 )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5717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Cầu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nguyện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khai</a:t>
            </a:r>
            <a:r>
              <a:rPr lang="en-US" altLang="zh-TW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lễ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571750"/>
            <a:ext cx="91440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Ban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hát</a:t>
            </a:r>
            <a:r>
              <a:rPr lang="en-US" altLang="zh-TW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Giô-sép</a:t>
            </a:r>
            <a:endParaRPr lang="zh-TW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6695" y="1563638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Kinh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thánh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đối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CN" sz="4800" b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  <a:cs typeface="Times New Roman" pitchFamily="18" charset="0"/>
              </a:rPr>
              <a:t>đáp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16695" y="340507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96 “</a:t>
            </a:r>
            <a:r>
              <a:rPr lang="zh-TW" altLang="en-US" sz="3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水禮</a:t>
            </a:r>
            <a:r>
              <a:rPr lang="en-US" altLang="zh-TW" sz="3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3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909</TotalTime>
  <Words>641</Words>
  <Application>Microsoft Office PowerPoint</Application>
  <PresentationFormat>On-screen Show (16:9)</PresentationFormat>
  <Paragraphs>104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Microsoft JhengHei</vt:lpstr>
      <vt:lpstr>Microsoft JhengHei</vt:lpstr>
      <vt:lpstr>新細明體</vt:lpstr>
      <vt:lpstr>Arial</vt:lpstr>
      <vt:lpstr>Calibri</vt:lpstr>
      <vt:lpstr>Times New Roman</vt:lpstr>
      <vt:lpstr>佈景主題11</vt:lpstr>
      <vt:lpstr>PowerPoint Presentation</vt:lpstr>
      <vt:lpstr>宣召</vt:lpstr>
      <vt:lpstr>本堂牧師領詩班進堂</vt:lpstr>
      <vt:lpstr>敬拜讚美神</vt:lpstr>
      <vt:lpstr>朝賀耶穌降生</vt:lpstr>
      <vt:lpstr>PowerPoint Presentation</vt:lpstr>
      <vt:lpstr>始禮禱告</vt:lpstr>
      <vt:lpstr>提摩太詩班</vt:lpstr>
      <vt:lpstr>啟應經文 Kinh thánh đối đáp</vt:lpstr>
      <vt:lpstr>水禮</vt:lpstr>
      <vt:lpstr>PowerPoint Presentation</vt:lpstr>
      <vt:lpstr>以撒詩班</vt:lpstr>
      <vt:lpstr>雅各詩班</vt:lpstr>
      <vt:lpstr>恭讀經訓 Đọc lời Chúa</vt:lpstr>
      <vt:lpstr>PowerPoint Presentation</vt:lpstr>
      <vt:lpstr>證道 Giảng luận</vt:lpstr>
      <vt:lpstr>回應禱告</vt:lpstr>
      <vt:lpstr>回應詩歌</vt:lpstr>
      <vt:lpstr>家事分享代禱</vt:lpstr>
      <vt:lpstr>水禮</vt:lpstr>
      <vt:lpstr>三一頌</vt:lpstr>
      <vt:lpstr>PowerPoint Presentation</vt:lpstr>
      <vt:lpstr>PowerPoint Presentation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163</cp:revision>
  <dcterms:created xsi:type="dcterms:W3CDTF">2016-12-20T07:38:05Z</dcterms:created>
  <dcterms:modified xsi:type="dcterms:W3CDTF">2021-04-03T09:24:21Z</dcterms:modified>
</cp:coreProperties>
</file>