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391" r:id="rId14"/>
    <p:sldId id="392" r:id="rId15"/>
    <p:sldId id="393" r:id="rId16"/>
    <p:sldId id="281" r:id="rId17"/>
    <p:sldId id="382" r:id="rId18"/>
    <p:sldId id="282" r:id="rId19"/>
    <p:sldId id="264" r:id="rId20"/>
    <p:sldId id="265" r:id="rId21"/>
    <p:sldId id="394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36" r:id="rId30"/>
    <p:sldId id="437" r:id="rId31"/>
    <p:sldId id="428" r:id="rId32"/>
    <p:sldId id="429" r:id="rId33"/>
    <p:sldId id="438" r:id="rId34"/>
    <p:sldId id="439" r:id="rId35"/>
    <p:sldId id="432" r:id="rId36"/>
    <p:sldId id="433" r:id="rId37"/>
    <p:sldId id="440" r:id="rId38"/>
    <p:sldId id="441" r:id="rId39"/>
    <p:sldId id="418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17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42" r:id="rId62"/>
    <p:sldId id="443" r:id="rId63"/>
    <p:sldId id="444" r:id="rId64"/>
    <p:sldId id="445" r:id="rId65"/>
    <p:sldId id="446" r:id="rId66"/>
    <p:sldId id="447" r:id="rId67"/>
    <p:sldId id="448" r:id="rId68"/>
    <p:sldId id="449" r:id="rId69"/>
    <p:sldId id="450" r:id="rId70"/>
    <p:sldId id="451" r:id="rId71"/>
    <p:sldId id="452" r:id="rId72"/>
    <p:sldId id="453" r:id="rId73"/>
    <p:sldId id="454" r:id="rId74"/>
    <p:sldId id="455" r:id="rId75"/>
    <p:sldId id="456" r:id="rId76"/>
    <p:sldId id="457" r:id="rId77"/>
    <p:sldId id="458" r:id="rId78"/>
    <p:sldId id="267" r:id="rId79"/>
    <p:sldId id="459" r:id="rId80"/>
    <p:sldId id="460" r:id="rId81"/>
    <p:sldId id="461" r:id="rId82"/>
    <p:sldId id="462" r:id="rId83"/>
    <p:sldId id="463" r:id="rId84"/>
    <p:sldId id="464" r:id="rId85"/>
    <p:sldId id="465" r:id="rId86"/>
    <p:sldId id="466" r:id="rId87"/>
    <p:sldId id="467" r:id="rId88"/>
    <p:sldId id="468" r:id="rId89"/>
    <p:sldId id="469" r:id="rId90"/>
    <p:sldId id="470" r:id="rId91"/>
    <p:sldId id="291" r:id="rId92"/>
    <p:sldId id="471" r:id="rId93"/>
    <p:sldId id="472" r:id="rId94"/>
    <p:sldId id="473" r:id="rId95"/>
    <p:sldId id="474" r:id="rId96"/>
    <p:sldId id="475" r:id="rId97"/>
    <p:sldId id="476" r:id="rId98"/>
    <p:sldId id="477" r:id="rId9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03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5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50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8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27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296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1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61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212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愛耶穌</a:t>
            </a:r>
          </a:p>
        </p:txBody>
      </p:sp>
    </p:spTree>
    <p:extLst>
      <p:ext uri="{BB962C8B-B14F-4D97-AF65-F5344CB8AC3E}">
        <p14:creationId xmlns:p14="http://schemas.microsoft.com/office/powerpoint/2010/main" val="2241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主耶穌我愛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深知我屬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世上諸樂趣願為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全丟棄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是我救主為我還清罪債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我深愛主耶穌 因主先愛我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在十架替我死赦免眾罪過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主為我戴荊冠受羞辱陷害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無論死生憂樂 我仍愛我主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在世我要時常讚美主耶穌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5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直到主再臨我必儆醒等待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0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主再來迎接我 永住榮耀中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我必時常頌揚救主大恩寵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戴榮耀冠冕賞賜恩乃格外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若我曾愛救主 於今更親愛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83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愛說不盡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捨身流血還我罪債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76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53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3194629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4021168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84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1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476959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5635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1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88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790321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8789208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1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615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4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65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3659626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4226482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76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810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515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65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5782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53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422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233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675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0056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9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39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30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8870140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14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18578809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911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還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永相愛</a:t>
            </a:r>
          </a:p>
        </p:txBody>
      </p:sp>
    </p:spTree>
    <p:extLst>
      <p:ext uri="{BB962C8B-B14F-4D97-AF65-F5344CB8AC3E}">
        <p14:creationId xmlns:p14="http://schemas.microsoft.com/office/powerpoint/2010/main" val="60823399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23</TotalTime>
  <Words>1586</Words>
  <Application>Microsoft Office PowerPoint</Application>
  <PresentationFormat>On-screen Show (16:9)</PresentationFormat>
  <Paragraphs>212</Paragraphs>
  <Slides>98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Microsoft JhengHei</vt:lpstr>
      <vt:lpstr>Microsoft JhengHei</vt:lpstr>
      <vt:lpstr>新細明體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212 親愛耶穌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112</cp:revision>
  <dcterms:created xsi:type="dcterms:W3CDTF">2019-12-31T08:59:47Z</dcterms:created>
  <dcterms:modified xsi:type="dcterms:W3CDTF">2020-10-25T09:12:34Z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