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3"/>
  </p:notesMasterIdLst>
  <p:sldIdLst>
    <p:sldId id="322" r:id="rId2"/>
    <p:sldId id="509" r:id="rId3"/>
    <p:sldId id="510" r:id="rId4"/>
    <p:sldId id="576" r:id="rId5"/>
    <p:sldId id="259" r:id="rId6"/>
    <p:sldId id="508" r:id="rId7"/>
    <p:sldId id="260" r:id="rId8"/>
    <p:sldId id="538" r:id="rId9"/>
    <p:sldId id="545" r:id="rId10"/>
    <p:sldId id="555" r:id="rId11"/>
    <p:sldId id="556" r:id="rId12"/>
    <p:sldId id="281" r:id="rId13"/>
    <p:sldId id="563" r:id="rId14"/>
    <p:sldId id="282" r:id="rId15"/>
    <p:sldId id="564" r:id="rId16"/>
    <p:sldId id="565" r:id="rId17"/>
    <p:sldId id="566" r:id="rId18"/>
    <p:sldId id="567" r:id="rId19"/>
    <p:sldId id="272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4345" y="3395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endParaRPr lang="vi-VN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MsQn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28550" y="2250038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Báp - 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6691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endParaRPr lang="en-US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đất chúng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cùng hát khắp nơi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571750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6691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ngợi Ba Ngôi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</a:t>
            </a:r>
            <a:r>
              <a:rPr lang="vi-VN" sz="2800" b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 </a:t>
            </a:r>
            <a:r>
              <a:rPr lang="vi-VN" sz="28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vi-VN" sz="28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với </a:t>
            </a:r>
            <a:r>
              <a:rPr lang="vi-VN" sz="2800" b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 </a:t>
            </a:r>
            <a:r>
              <a:rPr lang="vi-VN" sz="28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muôn</a:t>
            </a:r>
            <a:r>
              <a:rPr lang="vi-VN" sz="28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đời 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A-men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70546"/>
            <a:ext cx="9144000" cy="187220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147814"/>
            <a:ext cx="9144000" cy="200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Lạy Cha chúng con ở trên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 Cha được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221799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507854"/>
            <a:ext cx="9144000" cy="164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 Cha được đến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Ý 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2001974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003798"/>
            <a:ext cx="9144000" cy="214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cho chúng con hôm nay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36154"/>
            <a:ext cx="9144000" cy="185795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075806"/>
            <a:ext cx="9144000" cy="2076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tha tội lỗi cho chúng con </a:t>
            </a:r>
            <a:endParaRPr lang="vi-VN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 con cũng tha kẻ phạm tội </a:t>
            </a:r>
            <a:endParaRPr lang="vi-VN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nghịch </a:t>
            </a: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1944216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147814"/>
            <a:ext cx="9144000" cy="200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chớ để chúng con bị cám dỗ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7494"/>
            <a:ext cx="8991600" cy="628650"/>
          </a:xfrm>
        </p:spPr>
        <p:txBody>
          <a:bodyPr anchor="ctr"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75606"/>
            <a:ext cx="9144000" cy="18002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075806"/>
            <a:ext cx="9144000" cy="2076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Vì nước, quyền, vinh hiển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đều thuộc về Cha đời đời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âm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從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永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遠奇妙福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音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我神我主降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耶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穌是祂聖名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1478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Giê-xu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lâm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phàm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lìa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ngôi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báu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trên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thiên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đàng</a:t>
            </a:r>
            <a:endParaRPr lang="en-US" altLang="zh-TW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ai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hạ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trần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nằm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trong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máng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cỏ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tồi</a:t>
            </a:r>
            <a:r>
              <a:rPr lang="en-US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tàn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22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7" y="251268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896</TotalTime>
  <Words>678</Words>
  <Application>Microsoft Office PowerPoint</Application>
  <PresentationFormat>On-screen Show (16:9)</PresentationFormat>
  <Paragraphs>115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Microsoft JhengHei</vt:lpstr>
      <vt:lpstr>Microsoft JhengHei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從榮耀降臨  Chúa Giê-xu lâm phàm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 Tôn vinh chân thần</vt:lpstr>
      <vt:lpstr>三一頌  Tôn vinh chân thần</vt:lpstr>
      <vt:lpstr>公禱文  Cầu nguyện chung</vt:lpstr>
      <vt:lpstr>公禱文  Cầu nguyện chung</vt:lpstr>
      <vt:lpstr>公禱文  Cầu nguyện chung</vt:lpstr>
      <vt:lpstr>公禱文  Cầu nguyện chung</vt:lpstr>
      <vt:lpstr>公禱文  Cầu nguyện chung</vt:lpstr>
      <vt:lpstr>公禱文 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158</cp:revision>
  <dcterms:created xsi:type="dcterms:W3CDTF">2016-12-20T07:38:05Z</dcterms:created>
  <dcterms:modified xsi:type="dcterms:W3CDTF">2020-06-19T19:38:26Z</dcterms:modified>
</cp:coreProperties>
</file>