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33"/>
  </p:notesMasterIdLst>
  <p:sldIdLst>
    <p:sldId id="322" r:id="rId2"/>
    <p:sldId id="323" r:id="rId3"/>
    <p:sldId id="324" r:id="rId4"/>
    <p:sldId id="353" r:id="rId5"/>
    <p:sldId id="390" r:id="rId6"/>
    <p:sldId id="259" r:id="rId7"/>
    <p:sldId id="364" r:id="rId8"/>
    <p:sldId id="260" r:id="rId9"/>
    <p:sldId id="370" r:id="rId10"/>
    <p:sldId id="371" r:id="rId11"/>
    <p:sldId id="261" r:id="rId12"/>
    <p:sldId id="332" r:id="rId13"/>
    <p:sldId id="391" r:id="rId14"/>
    <p:sldId id="392" r:id="rId15"/>
    <p:sldId id="393" r:id="rId16"/>
    <p:sldId id="281" r:id="rId17"/>
    <p:sldId id="382" r:id="rId18"/>
    <p:sldId id="282" r:id="rId19"/>
    <p:sldId id="264" r:id="rId20"/>
    <p:sldId id="265" r:id="rId21"/>
    <p:sldId id="394" r:id="rId22"/>
    <p:sldId id="267" r:id="rId23"/>
    <p:sldId id="272" r:id="rId24"/>
    <p:sldId id="319" r:id="rId25"/>
    <p:sldId id="320" r:id="rId26"/>
    <p:sldId id="321" r:id="rId27"/>
    <p:sldId id="270" r:id="rId28"/>
    <p:sldId id="291" r:id="rId29"/>
    <p:sldId id="286" r:id="rId30"/>
    <p:sldId id="287" r:id="rId31"/>
    <p:sldId id="288" r:id="rId32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6600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576" y="96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0D4D0-EAC7-4980-A92D-C26C9148BA0F}" type="datetimeFigureOut">
              <a:rPr lang="zh-TW" altLang="en-US" smtClean="0"/>
              <a:pPr/>
              <a:t>2019/11/2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0EBF6-10F3-448A-BB9E-552AD09599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614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8249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4450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2019/11/2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2019/11/2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2019/11/2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2019/11/2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067694"/>
            <a:ext cx="9144000" cy="964406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宣召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8748464" cy="5257800"/>
          </a:xfrm>
        </p:spPr>
        <p:txBody>
          <a:bodyPr>
            <a:normAutofit/>
          </a:bodyPr>
          <a:lstStyle/>
          <a:p>
            <a:r>
              <a:rPr lang="zh-TW" altLang="en-US" sz="48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耶和華作王！他以威嚴為衣穿上；耶和華以能力為衣，以能力束腰，世界就堅定，不得動搖。</a:t>
            </a:r>
            <a:r>
              <a:rPr lang="en-US" altLang="zh-TW" sz="48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你的寶座從太初立定；你從亙古就有。</a:t>
            </a:r>
          </a:p>
        </p:txBody>
      </p:sp>
    </p:spTree>
    <p:extLst>
      <p:ext uri="{BB962C8B-B14F-4D97-AF65-F5344CB8AC3E}">
        <p14:creationId xmlns:p14="http://schemas.microsoft.com/office/powerpoint/2010/main" val="422968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139702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成年</a:t>
            </a:r>
            <a:r>
              <a:rPr lang="zh-CN" altLang="en-US" sz="72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</a:t>
            </a:r>
            <a:endParaRPr lang="zh-TW" altLang="en-US" sz="7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139702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雅各詩班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867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2233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TW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使徒信經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457200" y="2210993"/>
            <a:ext cx="86868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endParaRPr lang="zh-TW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3147814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</a:t>
            </a:r>
            <a:r>
              <a:rPr lang="zh-CN" altLang="en-US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眾立</a:t>
            </a:r>
            <a:r>
              <a:rPr lang="en-US" altLang="zh-CN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  <a:endParaRPr lang="zh-TW" altLang="en-US" sz="80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0" y="105958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信仰宣告</a:t>
            </a:r>
            <a:endParaRPr kumimoji="0" lang="zh-TW" altLang="en-US" sz="80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2098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我信神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全能的父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創造天地的主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我信我主耶穌基督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的獨生子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因聖靈感孕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由童貞女馬利亞所生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在本丟彼拉多手下受難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被釘於十字架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受死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埋葬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降在陰間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endParaRPr lang="en-US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6695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第三天從死人中復活，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升天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坐在全能父神的右邊將來必從那裏降臨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審判活人死人。我信聖靈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我信聖而公之教會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我信聖徒相通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我信罪得赦免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我信身體復活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我信永生。阿們。</a:t>
            </a:r>
          </a:p>
        </p:txBody>
      </p:sp>
    </p:spTree>
    <p:extLst>
      <p:ext uri="{BB962C8B-B14F-4D97-AF65-F5344CB8AC3E}">
        <p14:creationId xmlns:p14="http://schemas.microsoft.com/office/powerpoint/2010/main" val="316745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851670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恭讀經訓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285978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出</a:t>
            </a:r>
            <a:r>
              <a:rPr lang="zh-CN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六：</a:t>
            </a:r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2 - 4</a:t>
            </a:r>
            <a:endParaRPr lang="zh-TW" altLang="en-US" sz="4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0"/>
            <a:ext cx="8892480" cy="5143500"/>
          </a:xfrm>
        </p:spPr>
        <p:txBody>
          <a:bodyPr>
            <a:noAutofit/>
          </a:bodyPr>
          <a:lstStyle/>
          <a:p>
            <a:r>
              <a:rPr lang="en-US" altLang="zh-TW" sz="4800" b="1" dirty="0" err="1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Exo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6:2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  神曉諭摩西說：「我是耶和華。 </a:t>
            </a:r>
          </a:p>
          <a:p>
            <a:r>
              <a:rPr lang="en-US" altLang="zh-TW" sz="4800" b="1" dirty="0" err="1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Exo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6:3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  我從前向亞伯拉罕、以撒、雅各顯現為全能的神；至於我名耶和華，他們未曾知道。 </a:t>
            </a:r>
          </a:p>
        </p:txBody>
      </p:sp>
    </p:spTree>
    <p:extLst>
      <p:ext uri="{BB962C8B-B14F-4D97-AF65-F5344CB8AC3E}">
        <p14:creationId xmlns:p14="http://schemas.microsoft.com/office/powerpoint/2010/main" val="197003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550069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證道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358974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黃德光傳道</a:t>
            </a:r>
            <a:endParaRPr lang="zh-TW" altLang="en-US" sz="4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0" y="2103836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主題：</a:t>
            </a:r>
            <a:r>
              <a:rPr lang="zh-CN" altLang="en-US" sz="6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全</a:t>
            </a:r>
            <a:r>
              <a:rPr lang="zh-CN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能的神</a:t>
            </a:r>
            <a:endParaRPr lang="zh-TW" altLang="en-US" sz="6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回應禱告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067694"/>
            <a:ext cx="9144000" cy="964406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本堂</a:t>
            </a:r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牧師領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詩班進堂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回應詩歌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11710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聖餐禮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64997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-20171" y="2246710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家事分</a:t>
            </a:r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享代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禱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00026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三一頌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285866"/>
            <a:ext cx="9144000" cy="385763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讚美天父愛世慈仁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讚美耶穌代贖洪恩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讚美聖靈開我茅塞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讚美三位合一真神</a:t>
            </a:r>
            <a:endParaRPr lang="zh-TW" altLang="en-US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785800"/>
            <a:ext cx="9144000" cy="435771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我們在天上的父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願人都尊袮的名為聖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願父的國降臨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願父的旨意行在地上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如同行在天上</a:t>
            </a:r>
            <a:endParaRPr lang="zh-TW" altLang="en-US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142990"/>
            <a:ext cx="9144000" cy="400052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我們日用的飲食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今日賜給我們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如同我們免了人的債</a:t>
            </a:r>
            <a:endParaRPr lang="zh-TW" altLang="en-US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71552"/>
            <a:ext cx="9144000" cy="407196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不叫我們遇見試探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救我們脫離兇惡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因為國度 權柄 榮耀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全是父的 直到永遠</a:t>
            </a:r>
            <a:r>
              <a:rPr lang="en-US" altLang="zh-CN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阿門</a:t>
            </a:r>
            <a:endParaRPr lang="zh-TW" altLang="en-US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79662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54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祝福</a:t>
            </a:r>
            <a:endParaRPr lang="zh-TW" altLang="en-US" sz="54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499742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</a:t>
            </a:r>
            <a:r>
              <a:rPr lang="zh-CN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主禮牧師</a:t>
            </a:r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  <a:endParaRPr lang="zh-TW" altLang="en-US" sz="48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6724" y="1563638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聚會祝福歌</a:t>
            </a:r>
            <a:endParaRPr lang="zh-TW" altLang="en-US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2211710"/>
            <a:ext cx="9144000" cy="964405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本堂牧師領詩班退堂</a:t>
            </a:r>
            <a:endParaRPr kumimoji="0" lang="zh-TW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2167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85850"/>
            <a:ext cx="9144000" cy="36004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願主的愛與你同在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無論你在何方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願祂祝福你心靈安康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-6485" y="2166457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敬拜讚美神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2167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85850"/>
            <a:ext cx="9144000" cy="36004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在那漫漫的黑夜見主光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2167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85850"/>
            <a:ext cx="9144000" cy="36004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以你愛 還祂愛 永相愛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851670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尊貴全能神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41905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35646"/>
            <a:ext cx="9144000" cy="180364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全能真神祢掌權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祢的慈愛永遠長存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9965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485" y="2500414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CN" altLang="en-US" sz="4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主禮牧師</a:t>
            </a:r>
            <a:r>
              <a:rPr lang="en-US" altLang="zh-CN" sz="4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44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79662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54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rPr>
              <a:t>始禮禱告</a:t>
            </a:r>
            <a:endParaRPr lang="zh-TW" altLang="en-US" sz="54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139702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提摩太詩班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572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79662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啟應經文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2787774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altLang="zh-TW" sz="4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3 “</a:t>
            </a:r>
            <a:r>
              <a:rPr lang="zh-CN" altLang="en-US" sz="4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神的威權</a:t>
            </a:r>
            <a:r>
              <a:rPr lang="en-US" altLang="zh-TW" sz="4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”</a:t>
            </a:r>
            <a:endParaRPr lang="zh-TW" altLang="en-US" sz="4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神的威權</a:t>
            </a:r>
            <a:endParaRPr 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詩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93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1-2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4-5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24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1-4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CN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97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1-6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18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16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872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322</TotalTime>
  <Words>611</Words>
  <Application>Microsoft Office PowerPoint</Application>
  <PresentationFormat>On-screen Show (16:9)</PresentationFormat>
  <Paragraphs>76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微軟正黑體</vt:lpstr>
      <vt:lpstr>新細明體</vt:lpstr>
      <vt:lpstr>Arial</vt:lpstr>
      <vt:lpstr>Calibri</vt:lpstr>
      <vt:lpstr>佈景主題11</vt:lpstr>
      <vt:lpstr>宣召</vt:lpstr>
      <vt:lpstr>本堂牧師領詩班進堂</vt:lpstr>
      <vt:lpstr>敬拜讚美神</vt:lpstr>
      <vt:lpstr>尊貴全能神</vt:lpstr>
      <vt:lpstr>PowerPoint Presentation</vt:lpstr>
      <vt:lpstr>始禮禱告</vt:lpstr>
      <vt:lpstr>提摩太詩班</vt:lpstr>
      <vt:lpstr>啟應經文</vt:lpstr>
      <vt:lpstr>神的威權</vt:lpstr>
      <vt:lpstr>PowerPoint Presentation</vt:lpstr>
      <vt:lpstr>成年詩班</vt:lpstr>
      <vt:lpstr>雅各詩班</vt:lpstr>
      <vt:lpstr>使徒信經</vt:lpstr>
      <vt:lpstr>PowerPoint Presentation</vt:lpstr>
      <vt:lpstr>PowerPoint Presentation</vt:lpstr>
      <vt:lpstr>恭讀經訓</vt:lpstr>
      <vt:lpstr>PowerPoint Presentation</vt:lpstr>
      <vt:lpstr>證道</vt:lpstr>
      <vt:lpstr>回應禱告</vt:lpstr>
      <vt:lpstr>回應詩歌</vt:lpstr>
      <vt:lpstr>聖餐禮</vt:lpstr>
      <vt:lpstr>家事分享代禱</vt:lpstr>
      <vt:lpstr>三一頌</vt:lpstr>
      <vt:lpstr>公禱文</vt:lpstr>
      <vt:lpstr>公禱文</vt:lpstr>
      <vt:lpstr>公禱文</vt:lpstr>
      <vt:lpstr>祝福</vt:lpstr>
      <vt:lpstr>PowerPoint Presentation</vt:lpstr>
      <vt:lpstr>主的愛</vt:lpstr>
      <vt:lpstr>主的愛</vt:lpstr>
      <vt:lpstr>主的愛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宣召</dc:title>
  <dc:creator>大唐</dc:creator>
  <cp:lastModifiedBy>Windows User</cp:lastModifiedBy>
  <cp:revision>87</cp:revision>
  <dcterms:created xsi:type="dcterms:W3CDTF">2016-12-20T07:38:05Z</dcterms:created>
  <dcterms:modified xsi:type="dcterms:W3CDTF">2019-11-02T05:24:02Z</dcterms:modified>
</cp:coreProperties>
</file>