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3F55-D938-4ECD-9CA1-B288D4C53EFA}" type="datetimeFigureOut">
              <a:rPr lang="zh-TW" altLang="en-US" smtClean="0"/>
              <a:pPr/>
              <a:t>2016/7/3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AEFE-E4C8-4648-A1D9-89468C4037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3F55-D938-4ECD-9CA1-B288D4C53EFA}" type="datetimeFigureOut">
              <a:rPr lang="zh-TW" altLang="en-US" smtClean="0"/>
              <a:pPr/>
              <a:t>2016/7/3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AEFE-E4C8-4648-A1D9-89468C4037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3F55-D938-4ECD-9CA1-B288D4C53EFA}" type="datetimeFigureOut">
              <a:rPr lang="zh-TW" altLang="en-US" smtClean="0"/>
              <a:pPr/>
              <a:t>2016/7/3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AEFE-E4C8-4648-A1D9-89468C4037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3F55-D938-4ECD-9CA1-B288D4C53EFA}" type="datetimeFigureOut">
              <a:rPr lang="zh-TW" altLang="en-US" smtClean="0"/>
              <a:pPr/>
              <a:t>2016/7/3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AEFE-E4C8-4648-A1D9-89468C4037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3F55-D938-4ECD-9CA1-B288D4C53EFA}" type="datetimeFigureOut">
              <a:rPr lang="zh-TW" altLang="en-US" smtClean="0"/>
              <a:pPr/>
              <a:t>2016/7/3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AEFE-E4C8-4648-A1D9-89468C4037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3F55-D938-4ECD-9CA1-B288D4C53EFA}" type="datetimeFigureOut">
              <a:rPr lang="zh-TW" altLang="en-US" smtClean="0"/>
              <a:pPr/>
              <a:t>2016/7/3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AEFE-E4C8-4648-A1D9-89468C4037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3F55-D938-4ECD-9CA1-B288D4C53EFA}" type="datetimeFigureOut">
              <a:rPr lang="zh-TW" altLang="en-US" smtClean="0"/>
              <a:pPr/>
              <a:t>2016/7/3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AEFE-E4C8-4648-A1D9-89468C4037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3F55-D938-4ECD-9CA1-B288D4C53EFA}" type="datetimeFigureOut">
              <a:rPr lang="zh-TW" altLang="en-US" smtClean="0"/>
              <a:pPr/>
              <a:t>2016/7/3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AEFE-E4C8-4648-A1D9-89468C4037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3F55-D938-4ECD-9CA1-B288D4C53EFA}" type="datetimeFigureOut">
              <a:rPr lang="zh-TW" altLang="en-US" smtClean="0"/>
              <a:pPr/>
              <a:t>2016/7/3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AEFE-E4C8-4648-A1D9-89468C4037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3F55-D938-4ECD-9CA1-B288D4C53EFA}" type="datetimeFigureOut">
              <a:rPr lang="zh-TW" altLang="en-US" smtClean="0"/>
              <a:pPr/>
              <a:t>2016/7/3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AEFE-E4C8-4648-A1D9-89468C4037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3F55-D938-4ECD-9CA1-B288D4C53EFA}" type="datetimeFigureOut">
              <a:rPr lang="zh-TW" altLang="en-US" smtClean="0"/>
              <a:pPr/>
              <a:t>2016/7/3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B2AEFE-E4C8-4648-A1D9-89468C4037D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783F55-D938-4ECD-9CA1-B288D4C53EFA}" type="datetimeFigureOut">
              <a:rPr lang="zh-TW" altLang="en-US" smtClean="0"/>
              <a:pPr/>
              <a:t>2016/7/3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B2AEFE-E4C8-4648-A1D9-89468C4037D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r>
              <a:rPr lang="zh-CN" altLang="en-US" dirty="0" smtClean="0"/>
              <a:t>使徒信經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Autofit/>
          </a:bodyPr>
          <a:lstStyle/>
          <a:p>
            <a:r>
              <a:rPr lang="zh-TW" altLang="en-US" sz="6000" dirty="0">
                <a:latin typeface="SimSun" pitchFamily="2" charset="-122"/>
                <a:ea typeface="SimSun" pitchFamily="2" charset="-122"/>
              </a:rPr>
              <a:t>我信神</a:t>
            </a:r>
            <a:r>
              <a:rPr lang="en-US" altLang="zh-TW" sz="6000" dirty="0">
                <a:latin typeface="SimSun" pitchFamily="2" charset="-122"/>
                <a:ea typeface="SimSun" pitchFamily="2" charset="-122"/>
              </a:rPr>
              <a:t>﹐</a:t>
            </a:r>
            <a:r>
              <a:rPr lang="zh-TW" altLang="en-US" sz="6000" dirty="0">
                <a:latin typeface="SimSun" pitchFamily="2" charset="-122"/>
                <a:ea typeface="SimSun" pitchFamily="2" charset="-122"/>
              </a:rPr>
              <a:t>全能的父</a:t>
            </a:r>
            <a:r>
              <a:rPr lang="en-US" altLang="zh-TW" sz="6000" dirty="0">
                <a:latin typeface="SimSun" pitchFamily="2" charset="-122"/>
                <a:ea typeface="SimSun" pitchFamily="2" charset="-122"/>
              </a:rPr>
              <a:t>﹐</a:t>
            </a:r>
            <a:r>
              <a:rPr lang="zh-TW" altLang="en-US" sz="6000" dirty="0">
                <a:latin typeface="SimSun" pitchFamily="2" charset="-122"/>
                <a:ea typeface="SimSun" pitchFamily="2" charset="-122"/>
              </a:rPr>
              <a:t>創造天地的主</a:t>
            </a:r>
            <a:r>
              <a:rPr lang="en-US" altLang="zh-TW" sz="6000" dirty="0">
                <a:latin typeface="SimSun" pitchFamily="2" charset="-122"/>
                <a:ea typeface="SimSun" pitchFamily="2" charset="-122"/>
              </a:rPr>
              <a:t>﹔</a:t>
            </a:r>
            <a:r>
              <a:rPr lang="zh-TW" altLang="en-US" sz="6000" dirty="0">
                <a:latin typeface="SimSun" pitchFamily="2" charset="-122"/>
                <a:ea typeface="SimSun" pitchFamily="2" charset="-122"/>
              </a:rPr>
              <a:t>我信我主耶穌基督</a:t>
            </a:r>
            <a:r>
              <a:rPr lang="en-US" altLang="zh-TW" sz="6000" dirty="0" smtClean="0">
                <a:latin typeface="SimSun" pitchFamily="2" charset="-122"/>
                <a:ea typeface="SimSun" pitchFamily="2" charset="-122"/>
              </a:rPr>
              <a:t>﹐</a:t>
            </a:r>
            <a:r>
              <a:rPr lang="zh-TW" altLang="en-US" sz="6000" dirty="0" smtClean="0">
                <a:latin typeface="SimSun" pitchFamily="2" charset="-122"/>
                <a:ea typeface="SimSun" pitchFamily="2" charset="-122"/>
              </a:rPr>
              <a:t>神</a:t>
            </a:r>
            <a:r>
              <a:rPr lang="zh-TW" altLang="en-US" sz="6000" dirty="0">
                <a:latin typeface="SimSun" pitchFamily="2" charset="-122"/>
                <a:ea typeface="SimSun" pitchFamily="2" charset="-122"/>
              </a:rPr>
              <a:t>的獨生子</a:t>
            </a:r>
            <a:r>
              <a:rPr lang="en-US" altLang="zh-TW" sz="6000" dirty="0" smtClean="0">
                <a:latin typeface="SimSun" pitchFamily="2" charset="-122"/>
                <a:ea typeface="SimSun" pitchFamily="2" charset="-122"/>
              </a:rPr>
              <a:t>﹔</a:t>
            </a:r>
            <a:r>
              <a:rPr lang="zh-TW" altLang="en-US" sz="6000" dirty="0" smtClean="0">
                <a:latin typeface="SimSun" pitchFamily="2" charset="-122"/>
                <a:ea typeface="SimSun" pitchFamily="2" charset="-122"/>
              </a:rPr>
              <a:t>因聖靈感孕</a:t>
            </a:r>
            <a:r>
              <a:rPr lang="en-US" altLang="zh-TW" sz="6000" dirty="0" smtClean="0">
                <a:latin typeface="SimSun" pitchFamily="2" charset="-122"/>
                <a:ea typeface="SimSun" pitchFamily="2" charset="-122"/>
              </a:rPr>
              <a:t>﹐</a:t>
            </a:r>
            <a:r>
              <a:rPr lang="zh-TW" altLang="en-US" sz="6000" dirty="0" smtClean="0">
                <a:latin typeface="SimSun" pitchFamily="2" charset="-122"/>
                <a:ea typeface="SimSun" pitchFamily="2" charset="-122"/>
              </a:rPr>
              <a:t>由童貞女馬利亞所生</a:t>
            </a:r>
            <a:r>
              <a:rPr lang="en-US" altLang="zh-TW" sz="6000" dirty="0" smtClean="0">
                <a:latin typeface="SimSun" pitchFamily="2" charset="-122"/>
                <a:ea typeface="SimSun" pitchFamily="2" charset="-122"/>
              </a:rPr>
              <a:t>﹐</a:t>
            </a:r>
            <a:r>
              <a:rPr lang="zh-TW" altLang="en-US" sz="6000" dirty="0" smtClean="0">
                <a:latin typeface="SimSun" pitchFamily="2" charset="-122"/>
                <a:ea typeface="SimSun" pitchFamily="2" charset="-122"/>
              </a:rPr>
              <a:t>在本丟彼拉多手下受難</a:t>
            </a:r>
            <a:r>
              <a:rPr lang="en-US" altLang="zh-TW" sz="6000" dirty="0" smtClean="0">
                <a:latin typeface="SimSun" pitchFamily="2" charset="-122"/>
                <a:ea typeface="SimSun" pitchFamily="2" charset="-122"/>
              </a:rPr>
              <a:t>﹐</a:t>
            </a:r>
            <a:endParaRPr lang="en-US" sz="6000" dirty="0" smtClean="0">
              <a:latin typeface="SimSun" pitchFamily="2" charset="-122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r>
              <a:rPr lang="zh-CN" altLang="en-US" dirty="0" smtClean="0"/>
              <a:t>使徒信經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SimSun" pitchFamily="2" charset="-122"/>
                <a:ea typeface="SimSun" pitchFamily="2" charset="-122"/>
              </a:rPr>
              <a:t>被</a:t>
            </a:r>
            <a:r>
              <a:rPr lang="zh-TW" altLang="en-US" sz="6000" dirty="0" smtClean="0">
                <a:latin typeface="SimSun" pitchFamily="2" charset="-122"/>
                <a:ea typeface="SimSun" pitchFamily="2" charset="-122"/>
              </a:rPr>
              <a:t>釘於十字架</a:t>
            </a:r>
            <a:r>
              <a:rPr lang="en-US" altLang="zh-TW" sz="6000" dirty="0" smtClean="0">
                <a:latin typeface="SimSun" pitchFamily="2" charset="-122"/>
                <a:ea typeface="SimSun" pitchFamily="2" charset="-122"/>
              </a:rPr>
              <a:t>﹐</a:t>
            </a:r>
            <a:r>
              <a:rPr lang="zh-TW" altLang="en-US" sz="6000" dirty="0" smtClean="0">
                <a:latin typeface="SimSun" pitchFamily="2" charset="-122"/>
                <a:ea typeface="SimSun" pitchFamily="2" charset="-122"/>
              </a:rPr>
              <a:t>受</a:t>
            </a:r>
            <a:r>
              <a:rPr lang="zh-TW" altLang="en-US" sz="6000" dirty="0" smtClean="0">
                <a:latin typeface="SimSun" pitchFamily="2" charset="-122"/>
                <a:ea typeface="SimSun" pitchFamily="2" charset="-122"/>
              </a:rPr>
              <a:t>死</a:t>
            </a:r>
            <a:r>
              <a:rPr lang="en-US" altLang="zh-TW" sz="6000" dirty="0" smtClean="0">
                <a:latin typeface="SimSun" pitchFamily="2" charset="-122"/>
                <a:ea typeface="SimSun" pitchFamily="2" charset="-122"/>
              </a:rPr>
              <a:t>﹐</a:t>
            </a:r>
            <a:r>
              <a:rPr lang="zh-TW" altLang="en-US" sz="6000" dirty="0" smtClean="0">
                <a:latin typeface="SimSun" pitchFamily="2" charset="-122"/>
                <a:ea typeface="SimSun" pitchFamily="2" charset="-122"/>
              </a:rPr>
              <a:t>埋葬</a:t>
            </a:r>
            <a:r>
              <a:rPr lang="en-US" altLang="zh-TW" sz="6000" dirty="0" smtClean="0">
                <a:latin typeface="SimSun" pitchFamily="2" charset="-122"/>
                <a:ea typeface="SimSun" pitchFamily="2" charset="-122"/>
              </a:rPr>
              <a:t>﹔</a:t>
            </a:r>
            <a:r>
              <a:rPr lang="zh-TW" altLang="en-US" sz="6000" dirty="0" smtClean="0">
                <a:latin typeface="SimSun" pitchFamily="2" charset="-122"/>
                <a:ea typeface="SimSun" pitchFamily="2" charset="-122"/>
              </a:rPr>
              <a:t>降在陰間</a:t>
            </a:r>
            <a:r>
              <a:rPr lang="en-US" altLang="zh-TW" sz="6000" dirty="0" smtClean="0">
                <a:latin typeface="SimSun" pitchFamily="2" charset="-122"/>
                <a:ea typeface="SimSun" pitchFamily="2" charset="-122"/>
              </a:rPr>
              <a:t>﹔</a:t>
            </a:r>
            <a:r>
              <a:rPr lang="zh-CN" altLang="en-US" sz="6000" dirty="0" smtClean="0">
                <a:latin typeface="+mn-ea"/>
              </a:rPr>
              <a:t>第三天從死人中復活，</a:t>
            </a:r>
            <a:r>
              <a:rPr lang="zh-TW" altLang="en-US" sz="6000" dirty="0" smtClean="0">
                <a:latin typeface="+mn-ea"/>
              </a:rPr>
              <a:t>升天</a:t>
            </a:r>
            <a:r>
              <a:rPr lang="en-US" altLang="zh-TW" sz="6000" dirty="0" smtClean="0">
                <a:latin typeface="+mn-ea"/>
              </a:rPr>
              <a:t>﹐</a:t>
            </a:r>
            <a:r>
              <a:rPr lang="zh-TW" altLang="en-US" sz="6000" dirty="0" smtClean="0">
                <a:latin typeface="+mn-ea"/>
              </a:rPr>
              <a:t>坐在全能父神的右邊</a:t>
            </a:r>
            <a:r>
              <a:rPr lang="en-US" altLang="zh-TW" sz="6000" dirty="0" smtClean="0">
                <a:latin typeface="+mn-ea"/>
              </a:rPr>
              <a:t>﹔</a:t>
            </a:r>
            <a:r>
              <a:rPr lang="zh-TW" altLang="en-US" sz="6000" dirty="0" smtClean="0">
                <a:latin typeface="+mn-ea"/>
              </a:rPr>
              <a:t>將來必從那裏降臨</a:t>
            </a:r>
            <a:r>
              <a:rPr lang="en-US" altLang="zh-TW" sz="6000" dirty="0" smtClean="0">
                <a:latin typeface="+mn-ea"/>
              </a:rPr>
              <a:t>﹐</a:t>
            </a:r>
            <a:r>
              <a:rPr lang="zh-TW" altLang="en-US" sz="6000" dirty="0" smtClean="0">
                <a:latin typeface="+mn-ea"/>
              </a:rPr>
              <a:t>審判活人死人</a:t>
            </a:r>
            <a:r>
              <a:rPr lang="zh-TW" altLang="en-US" sz="6000" dirty="0" smtClean="0">
                <a:latin typeface="+mn-ea"/>
              </a:rPr>
              <a:t>。</a:t>
            </a:r>
            <a:endParaRPr lang="en-US" sz="6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r>
              <a:rPr lang="zh-CN" altLang="en-US" dirty="0" smtClean="0"/>
              <a:t>使徒信經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+mn-ea"/>
              </a:rPr>
              <a:t>我信聖靈</a:t>
            </a:r>
            <a:r>
              <a:rPr lang="en-US" altLang="zh-TW" sz="6000" dirty="0" smtClean="0">
                <a:latin typeface="+mn-ea"/>
              </a:rPr>
              <a:t>﹔</a:t>
            </a:r>
            <a:r>
              <a:rPr lang="zh-TW" altLang="en-US" sz="6000" dirty="0" smtClean="0">
                <a:latin typeface="+mn-ea"/>
              </a:rPr>
              <a:t>我信聖而公之</a:t>
            </a:r>
            <a:r>
              <a:rPr lang="zh-TW" altLang="en-US" sz="6000" dirty="0" smtClean="0">
                <a:latin typeface="+mn-ea"/>
              </a:rPr>
              <a:t>教會</a:t>
            </a:r>
            <a:r>
              <a:rPr lang="en-US" altLang="zh-TW" sz="6000" dirty="0" smtClean="0">
                <a:latin typeface="+mn-ea"/>
              </a:rPr>
              <a:t>﹔</a:t>
            </a:r>
            <a:r>
              <a:rPr lang="zh-TW" altLang="en-US" sz="6000" dirty="0" smtClean="0">
                <a:latin typeface="+mn-ea"/>
              </a:rPr>
              <a:t>我信聖徒相通</a:t>
            </a:r>
            <a:r>
              <a:rPr lang="en-US" altLang="zh-TW" sz="6000" dirty="0" smtClean="0">
                <a:latin typeface="+mn-ea"/>
              </a:rPr>
              <a:t>﹔</a:t>
            </a:r>
            <a:r>
              <a:rPr lang="zh-TW" altLang="en-US" sz="6000" dirty="0" smtClean="0">
                <a:latin typeface="+mn-ea"/>
              </a:rPr>
              <a:t>我信罪得赦免</a:t>
            </a:r>
            <a:r>
              <a:rPr lang="en-US" altLang="zh-TW" sz="6000" dirty="0" smtClean="0">
                <a:latin typeface="+mn-ea"/>
              </a:rPr>
              <a:t>﹔</a:t>
            </a:r>
            <a:r>
              <a:rPr lang="zh-TW" altLang="en-US" sz="6000" dirty="0" smtClean="0">
                <a:latin typeface="+mn-ea"/>
              </a:rPr>
              <a:t>我信身體復活</a:t>
            </a:r>
            <a:r>
              <a:rPr lang="en-US" altLang="zh-TW" sz="6000" dirty="0" smtClean="0">
                <a:latin typeface="+mn-ea"/>
              </a:rPr>
              <a:t>﹔</a:t>
            </a:r>
            <a:r>
              <a:rPr lang="zh-TW" altLang="en-US" sz="6000" dirty="0" smtClean="0">
                <a:latin typeface="+mn-ea"/>
              </a:rPr>
              <a:t>我信永生。阿們。</a:t>
            </a:r>
            <a:endParaRPr lang="en-US" sz="6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</TotalTime>
  <Words>132</Words>
  <Application>Microsoft Office PowerPoint</Application>
  <PresentationFormat>如螢幕大小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流線</vt:lpstr>
      <vt:lpstr>使徒信經</vt:lpstr>
      <vt:lpstr>使徒信經</vt:lpstr>
      <vt:lpstr>使徒信經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使徒信經</dc:title>
  <dc:creator>DAIDUONG</dc:creator>
  <cp:lastModifiedBy>大唐</cp:lastModifiedBy>
  <cp:revision>3</cp:revision>
  <dcterms:created xsi:type="dcterms:W3CDTF">2013-11-10T00:24:52Z</dcterms:created>
  <dcterms:modified xsi:type="dcterms:W3CDTF">2016-07-03T00:37:51Z</dcterms:modified>
</cp:coreProperties>
</file>