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267" r:id="rId23"/>
    <p:sldId id="272" r:id="rId24"/>
    <p:sldId id="319" r:id="rId25"/>
    <p:sldId id="320" r:id="rId26"/>
    <p:sldId id="321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615</Words>
  <Application>Microsoft Office PowerPoint</Application>
  <PresentationFormat>On-screen Show (16:9)</PresentationFormat>
  <Paragraphs>77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97</cp:revision>
  <dcterms:created xsi:type="dcterms:W3CDTF">2019-12-31T08:59:47Z</dcterms:created>
  <dcterms:modified xsi:type="dcterms:W3CDTF">2020-05-16T06:15:05Z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