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411" r:id="rId2"/>
    <p:sldId id="322" r:id="rId3"/>
    <p:sldId id="323" r:id="rId4"/>
    <p:sldId id="324" r:id="rId5"/>
    <p:sldId id="353" r:id="rId6"/>
    <p:sldId id="390" r:id="rId7"/>
    <p:sldId id="259" r:id="rId8"/>
    <p:sldId id="364" r:id="rId9"/>
    <p:sldId id="260" r:id="rId10"/>
    <p:sldId id="370" r:id="rId11"/>
    <p:sldId id="371" r:id="rId12"/>
    <p:sldId id="261" r:id="rId13"/>
    <p:sldId id="332" r:id="rId14"/>
    <p:sldId id="281" r:id="rId15"/>
    <p:sldId id="382" r:id="rId16"/>
    <p:sldId id="282" r:id="rId17"/>
    <p:sldId id="264" r:id="rId18"/>
    <p:sldId id="265" r:id="rId19"/>
    <p:sldId id="391" r:id="rId20"/>
    <p:sldId id="412" r:id="rId21"/>
    <p:sldId id="267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270" r:id="rId34"/>
    <p:sldId id="291" r:id="rId35"/>
    <p:sldId id="404" r:id="rId36"/>
    <p:sldId id="405" r:id="rId37"/>
    <p:sldId id="406" r:id="rId38"/>
    <p:sldId id="407" r:id="rId39"/>
    <p:sldId id="408" r:id="rId40"/>
    <p:sldId id="409" r:id="rId41"/>
    <p:sldId id="410" r:id="rId4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00066"/>
    <a:srgbClr val="6600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32" y="14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624949"/>
            <a:ext cx="5315326" cy="37444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93159" y="4370164"/>
            <a:ext cx="40324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725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1-2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48464" cy="5143500"/>
          </a:xfrm>
        </p:spPr>
        <p:txBody>
          <a:bodyPr anchor="ctr">
            <a:normAutofit/>
          </a:bodyPr>
          <a:lstStyle/>
          <a:p>
            <a:r>
              <a:rPr lang="zh-TW" altLang="en-US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耶和華作王！他以威嚴為衣穿上；耶和華以能力為衣，以能力束腰，世界就堅定，不得動搖。</a:t>
            </a:r>
            <a:r>
              <a:rPr lang="en-US" altLang="zh-TW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你的寶座從太初立定；你從亙古就有。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成年</a:t>
            </a:r>
            <a:r>
              <a:rPr lang="zh-CN" altLang="en-US" sz="7200" b="1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72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雅各詩班</a:t>
            </a:r>
            <a:endParaRPr lang="zh-TW" altLang="en-US" sz="72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8597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出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六：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2 - 4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8892480" cy="5143500"/>
          </a:xfrm>
        </p:spPr>
        <p:txBody>
          <a:bodyPr anchor="ctr">
            <a:noAutofit/>
          </a:bodyPr>
          <a:lstStyle/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6:2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神曉諭摩西說：「我是耶和華。 </a:t>
            </a:r>
          </a:p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6:3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我從前向亞伯拉罕、以撒、雅各顯現為全能的神；至於我名耶和華，他們未曾知道。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358974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黃德光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傳道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/>
          <p:nvPr/>
        </p:nvSpPr>
        <p:spPr>
          <a:xfrm>
            <a:off x="0" y="210383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	 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主題：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</a:t>
            </a: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能的神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0" y="441557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主任牧師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72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72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en-US" altLang="zh-CN" sz="5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只是個罪人</a:t>
            </a:r>
          </a:p>
        </p:txBody>
      </p:sp>
    </p:spTree>
    <p:extLst>
      <p:ext uri="{BB962C8B-B14F-4D97-AF65-F5344CB8AC3E}">
        <p14:creationId xmlns:p14="http://schemas.microsoft.com/office/powerpoint/2010/main" val="37242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919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7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我一切所有  無非是接受</a:t>
            </a:r>
            <a:endParaRPr lang="en-US" altLang="zh-TW" sz="48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都是主賜下  在我信之後</a:t>
            </a:r>
            <a:endParaRPr lang="en-US" altLang="zh-TW" sz="48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( 1 )</a:t>
            </a:r>
            <a:endParaRPr lang="vi-VN" sz="36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70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9" y="2257505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家事分享代禱</a:t>
            </a:r>
            <a:endParaRPr lang="zh-TW" altLang="en-US" sz="72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三一頌</a:t>
            </a:r>
            <a:endParaRPr lang="zh-TW" altLang="en-US" sz="72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6309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讚美天父愛世慈仁</a:t>
            </a:r>
            <a:endParaRPr lang="en-US" altLang="zh-CN" sz="48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讚美耶穌代贖洪恩</a:t>
            </a:r>
            <a:endParaRPr lang="en-US" altLang="zh-CN" sz="48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6925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讚美聖靈開我茅塞</a:t>
            </a:r>
            <a:endParaRPr lang="en-US" altLang="zh-CN" sz="48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讚美三位合一真神</a:t>
            </a:r>
            <a:endParaRPr lang="zh-TW" altLang="en-US" sz="48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030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72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3766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我們在天上的父</a:t>
            </a:r>
            <a:endParaRPr lang="en-US" altLang="zh-CN" sz="48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願人都尊父的名為聖</a:t>
            </a:r>
            <a:endParaRPr lang="en-US" altLang="zh-CN" sz="48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2850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願父的國降臨</a:t>
            </a:r>
            <a:endParaRPr lang="en-US" altLang="zh-CN" sz="48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願父的旨意行在地上</a:t>
            </a:r>
            <a:endParaRPr lang="en-US" altLang="zh-CN" sz="48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2560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如同行在天上</a:t>
            </a:r>
            <a:endParaRPr lang="zh-TW" altLang="en-US" sz="48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5466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我們日用的飲食</a:t>
            </a:r>
            <a:endParaRPr lang="en-US" altLang="zh-CN" sz="48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今日賜給我們</a:t>
            </a:r>
            <a:endParaRPr lang="en-US" altLang="zh-CN" sz="48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019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28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本堂牧師領詩班進堂</a:t>
            </a:r>
            <a:endParaRPr lang="zh-TW" altLang="en-US" sz="7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免我們的債</a:t>
            </a:r>
            <a:endParaRPr lang="en-US" altLang="zh-CN" sz="48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如同我們免了人的債</a:t>
            </a:r>
            <a:endParaRPr lang="zh-TW" altLang="en-US" sz="48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6312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不叫我們遇見試探</a:t>
            </a:r>
            <a:endParaRPr lang="en-US" altLang="zh-CN" sz="48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救我們脫離兇惡</a:t>
            </a:r>
            <a:endParaRPr lang="en-US" altLang="zh-CN" sz="48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9428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因為國度  權柄  榮耀</a:t>
            </a:r>
            <a:endParaRPr lang="en-US" altLang="zh-CN" sz="48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全是父的  直到永遠</a:t>
            </a:r>
            <a:r>
              <a:rPr lang="en-US" altLang="zh-CN" sz="4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阿門</a:t>
            </a:r>
            <a:endParaRPr lang="zh-TW" altLang="en-US" sz="48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5039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54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2773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（</a:t>
            </a:r>
            <a:r>
              <a:rPr lang="zh-CN" altLang="en-US" sz="4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zh-CN" altLang="en-US" sz="4800" b="1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）</a:t>
            </a:r>
            <a:endParaRPr lang="zh-TW" altLang="en-US" sz="4800" b="1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70336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5400" b="1" dirty="0" smtClean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0" y="2435611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zh-TW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72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的愛</a:t>
            </a:r>
            <a:endParaRPr lang="zh-TW" altLang="en-US" sz="72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2075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願主的愛與你同在</a:t>
            </a:r>
            <a:endParaRPr lang="en-US" altLang="zh-TW" sz="48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無論你在何方</a:t>
            </a:r>
            <a:endParaRPr lang="en-US" altLang="zh-TW" sz="48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6662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願祂祝福你心靈安康</a:t>
            </a:r>
          </a:p>
        </p:txBody>
      </p:sp>
    </p:spTree>
    <p:extLst>
      <p:ext uri="{BB962C8B-B14F-4D97-AF65-F5344CB8AC3E}">
        <p14:creationId xmlns:p14="http://schemas.microsoft.com/office/powerpoint/2010/main" val="3028663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主的愛如流水淙淙</a:t>
            </a:r>
            <a:endParaRPr lang="en-US" altLang="zh-TW" sz="48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願你分享祂這愛</a:t>
            </a:r>
            <a:endParaRPr lang="en-US" altLang="zh-TW" sz="48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2820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在那漫漫的黑夜見主光</a:t>
            </a:r>
          </a:p>
        </p:txBody>
      </p:sp>
    </p:spTree>
    <p:extLst>
      <p:ext uri="{BB962C8B-B14F-4D97-AF65-F5344CB8AC3E}">
        <p14:creationId xmlns:p14="http://schemas.microsoft.com/office/powerpoint/2010/main" val="224700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35" y="22572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7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主的愛如流水淙淙</a:t>
            </a:r>
            <a:endParaRPr lang="en-US" altLang="zh-TW" sz="48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願你分享祂這愛</a:t>
            </a:r>
            <a:endParaRPr lang="en-US" altLang="zh-TW" sz="48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0345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itchFamily="34" charset="-120"/>
                <a:ea typeface="Microsoft JhengHei" pitchFamily="34" charset="-120"/>
              </a:rPr>
              <a:t>以你愛  還祂愛  永相愛</a:t>
            </a:r>
          </a:p>
        </p:txBody>
      </p:sp>
    </p:spTree>
    <p:extLst>
      <p:ext uri="{BB962C8B-B14F-4D97-AF65-F5344CB8AC3E}">
        <p14:creationId xmlns:p14="http://schemas.microsoft.com/office/powerpoint/2010/main" val="194892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尊貴全能神</a:t>
            </a:r>
            <a:endParaRPr lang="zh-TW" altLang="en-US" sz="5400" b="1" i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全能真神祢掌權</a:t>
            </a:r>
            <a:endParaRPr lang="en-US" altLang="zh-TW" sz="4800" b="1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祢的慈愛永遠長存</a:t>
            </a:r>
            <a:endParaRPr lang="en-US" altLang="zh-TW" sz="4800" b="1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85" y="250041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44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44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4400" b="1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rPr>
              <a:t>始禮禱告</a:t>
            </a:r>
            <a:endParaRPr lang="zh-TW" altLang="en-US" sz="5400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7200" b="1" dirty="0">
              <a:solidFill>
                <a:schemeClr val="bg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7877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“</a:t>
            </a:r>
            <a:r>
              <a:rPr lang="zh-CN" altLang="en-US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71</TotalTime>
  <Words>450</Words>
  <Application>Microsoft Office PowerPoint</Application>
  <PresentationFormat>On-screen Show (16:9)</PresentationFormat>
  <Paragraphs>70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Microsoft JhengHei</vt:lpstr>
      <vt:lpstr>Microsoft JhengHei</vt:lpstr>
      <vt:lpstr>新細明體</vt:lpstr>
      <vt:lpstr>Arial</vt:lpstr>
      <vt:lpstr>Calibri</vt:lpstr>
      <vt:lpstr>佈景主題11</vt:lpstr>
      <vt:lpstr>PowerPoint Presentation</vt:lpstr>
      <vt:lpstr>宣召</vt:lpstr>
      <vt:lpstr>本堂牧師領詩班進堂</vt:lpstr>
      <vt:lpstr>敬拜讚美神</vt:lpstr>
      <vt:lpstr>尊貴全能神</vt:lpstr>
      <vt:lpstr>PowerPoint Presentation</vt:lpstr>
      <vt:lpstr>始禮禱告</vt:lpstr>
      <vt:lpstr>提摩太詩班</vt:lpstr>
      <vt:lpstr>啟應經文</vt:lpstr>
      <vt:lpstr>神的威權</vt:lpstr>
      <vt:lpstr>PowerPoint Presentation</vt:lpstr>
      <vt:lpstr>成年詩班</vt:lpstr>
      <vt:lpstr>雅各詩班</vt:lpstr>
      <vt:lpstr>恭讀經訓</vt:lpstr>
      <vt:lpstr>PowerPoint Presentation</vt:lpstr>
      <vt:lpstr>證道</vt:lpstr>
      <vt:lpstr>回應禱告</vt:lpstr>
      <vt:lpstr>回應詩歌</vt:lpstr>
      <vt:lpstr>宣道詩 101 我只是個罪人</vt:lpstr>
      <vt:lpstr>PowerPoint Presentation</vt:lpstr>
      <vt:lpstr>家事分享代禱</vt:lpstr>
      <vt:lpstr>三一頌</vt:lpstr>
      <vt:lpstr>PowerPoint Presentation</vt:lpstr>
      <vt:lpstr>PowerPoint Presentation</vt:lpstr>
      <vt:lpstr>公禱文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祝福</vt:lpstr>
      <vt:lpstr>PowerPoint Presentation</vt:lpstr>
      <vt:lpstr>主的愛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116</cp:revision>
  <dcterms:created xsi:type="dcterms:W3CDTF">2019-12-31T08:59:47Z</dcterms:created>
  <dcterms:modified xsi:type="dcterms:W3CDTF">2021-06-15T13:01:00Z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