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7"/>
  </p:notesMasterIdLst>
  <p:sldIdLst>
    <p:sldId id="322" r:id="rId2"/>
    <p:sldId id="323" r:id="rId3"/>
    <p:sldId id="324" r:id="rId4"/>
    <p:sldId id="259" r:id="rId5"/>
    <p:sldId id="260" r:id="rId6"/>
    <p:sldId id="261" r:id="rId7"/>
    <p:sldId id="292" r:id="rId8"/>
    <p:sldId id="317" r:id="rId9"/>
    <p:sldId id="318" r:id="rId10"/>
    <p:sldId id="281" r:id="rId11"/>
    <p:sldId id="316" r:id="rId12"/>
    <p:sldId id="282" r:id="rId13"/>
    <p:sldId id="264" r:id="rId14"/>
    <p:sldId id="265" r:id="rId15"/>
    <p:sldId id="266" r:id="rId16"/>
    <p:sldId id="267" r:id="rId17"/>
    <p:sldId id="272" r:id="rId18"/>
    <p:sldId id="319" r:id="rId19"/>
    <p:sldId id="320" r:id="rId20"/>
    <p:sldId id="321" r:id="rId21"/>
    <p:sldId id="270" r:id="rId22"/>
    <p:sldId id="291" r:id="rId23"/>
    <p:sldId id="286" r:id="rId24"/>
    <p:sldId id="287" r:id="rId25"/>
    <p:sldId id="288" r:id="rId2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7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67694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徒一</a:t>
            </a:r>
            <a:r>
              <a:rPr lang="en-US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8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Act 1:8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但聖靈降臨在你們身上，你們就必得著能力，並要在耶路撒冷、猶太全地，和撒瑪利亞，直到地極，作我的見證。」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為耶穌作見證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117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20171" y="22467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</a:t>
            </a:r>
            <a: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代禱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6769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1442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6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33715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8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-6724" y="2787774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</a:t>
            </a:r>
            <a:endParaRPr kumimoji="0" lang="en-US" altLang="zh-CN" sz="7200" b="1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領詩班退堂</a:t>
            </a:r>
            <a:endParaRPr kumimoji="0" lang="zh-TW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6485" y="2166457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6485" y="1634974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9908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6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vi-VN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5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“</a:t>
            </a:r>
            <a:r>
              <a:rPr lang="zh-TW" altLang="en-US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獨一真神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13970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詩班歌頌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180</TotalTime>
  <Words>549</Words>
  <Application>Microsoft Office PowerPoint</Application>
  <PresentationFormat>On-screen Show (16:9)</PresentationFormat>
  <Paragraphs>66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始禮禱告</vt:lpstr>
      <vt:lpstr>啟應經文</vt:lpstr>
      <vt:lpstr>詩班歌頌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家事分享 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61</cp:revision>
  <dcterms:created xsi:type="dcterms:W3CDTF">2016-12-20T07:38:05Z</dcterms:created>
  <dcterms:modified xsi:type="dcterms:W3CDTF">2020-01-18T05:25:16Z</dcterms:modified>
</cp:coreProperties>
</file>