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33"/>
  </p:notesMasterIdLst>
  <p:sldIdLst>
    <p:sldId id="322" r:id="rId2"/>
    <p:sldId id="509" r:id="rId3"/>
    <p:sldId id="510" r:id="rId4"/>
    <p:sldId id="576" r:id="rId5"/>
    <p:sldId id="259" r:id="rId6"/>
    <p:sldId id="508" r:id="rId7"/>
    <p:sldId id="260" r:id="rId8"/>
    <p:sldId id="538" r:id="rId9"/>
    <p:sldId id="545" r:id="rId10"/>
    <p:sldId id="555" r:id="rId11"/>
    <p:sldId id="556" r:id="rId12"/>
    <p:sldId id="281" r:id="rId13"/>
    <p:sldId id="563" r:id="rId14"/>
    <p:sldId id="282" r:id="rId15"/>
    <p:sldId id="564" r:id="rId16"/>
    <p:sldId id="565" r:id="rId17"/>
    <p:sldId id="566" r:id="rId18"/>
    <p:sldId id="567" r:id="rId19"/>
    <p:sldId id="272" r:id="rId20"/>
    <p:sldId id="568" r:id="rId21"/>
    <p:sldId id="569" r:id="rId22"/>
    <p:sldId id="570" r:id="rId23"/>
    <p:sldId id="571" r:id="rId24"/>
    <p:sldId id="572" r:id="rId25"/>
    <p:sldId id="573" r:id="rId26"/>
    <p:sldId id="574" r:id="rId27"/>
    <p:sldId id="270" r:id="rId28"/>
    <p:sldId id="291" r:id="rId29"/>
    <p:sldId id="286" r:id="rId30"/>
    <p:sldId id="287" r:id="rId31"/>
    <p:sldId id="288" r:id="rId3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000066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16" y="7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450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355726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Kêu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gọi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thờ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phượng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以撒</a:t>
            </a:r>
            <a:r>
              <a:rPr lang="zh-CN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585" y="2571750"/>
            <a:ext cx="914400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Ban </a:t>
            </a:r>
            <a:r>
              <a:rPr lang="en-US" altLang="zh-TW" sz="36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Y-</a:t>
            </a:r>
            <a:r>
              <a:rPr lang="en-US" altLang="zh-TW" sz="36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sác</a:t>
            </a:r>
            <a:endParaRPr lang="zh-TW" altLang="en-US" sz="3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00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3678"/>
            <a:ext cx="9144000" cy="628650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雅各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643758"/>
            <a:ext cx="914400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Ban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Gia-cốp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26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563638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r>
              <a:rPr lang="en-US" altLang="zh-CN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vi-VN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Đọc lời Chúa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30161" y="3180785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加 </a:t>
            </a:r>
            <a:r>
              <a:rPr lang="en-US" altLang="zh-TW" sz="4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Ga</a:t>
            </a:r>
            <a:r>
              <a:rPr lang="en-US" altLang="zh-TW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-la-</a:t>
            </a:r>
            <a:r>
              <a:rPr lang="en-US" altLang="zh-TW" sz="4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ti</a:t>
            </a: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 </a:t>
            </a:r>
            <a:r>
              <a:rPr 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3 : 26 ~ 27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839200" cy="2427734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Gal 3:26</a:t>
            </a:r>
            <a:r>
              <a:rPr lang="zh-TW" altLang="en-US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  所以，你們因信基督耶穌都是神的兒子。 </a:t>
            </a:r>
          </a:p>
          <a:p>
            <a:r>
              <a:rPr lang="en-US" altLang="zh-TW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Gal 3:27</a:t>
            </a:r>
            <a:r>
              <a:rPr lang="zh-TW" altLang="en-US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  你們受洗歸入基督的都是披戴基督了。 </a:t>
            </a:r>
            <a:endParaRPr lang="en-US" altLang="zh-TW" sz="40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6678" y="2643758"/>
            <a:ext cx="8839200" cy="2472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vi-VN" sz="2800" b="1" dirty="0">
                <a:solidFill>
                  <a:srgbClr val="660033"/>
                </a:solidFill>
              </a:rPr>
              <a:t>Gal 3:26  Vì chưng anh em bởi tin Ðức Chúa Jêsus Christ, nên hết thảy đều là con trai của Ðức Chúa Trời. </a:t>
            </a:r>
          </a:p>
          <a:p>
            <a:pPr algn="just"/>
            <a:r>
              <a:rPr lang="vi-VN" sz="2800" b="1" dirty="0">
                <a:solidFill>
                  <a:srgbClr val="660033"/>
                </a:solidFill>
              </a:rPr>
              <a:t>Gal 3:27  Vả, anh em thảy đều chịu phép báp tem trong Ðấng Christ, đều mặc lấy Ðấng Christ vậy. </a:t>
            </a:r>
            <a:endParaRPr lang="en-US" altLang="zh-TW" sz="2800" b="1" dirty="0">
              <a:solidFill>
                <a:srgbClr val="6600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81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550069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 </a:t>
            </a:r>
            <a:r>
              <a:rPr lang="en-US" altLang="zh-CN" sz="5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Giảng</a:t>
            </a:r>
            <a:r>
              <a:rPr lang="en-US" altLang="zh-CN" sz="5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5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luận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4345" y="41605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</a:t>
            </a:r>
            <a:r>
              <a:rPr lang="zh-TW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牧師 </a:t>
            </a:r>
            <a:r>
              <a:rPr lang="vi-VN" sz="3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MsQn. Trần Lương Đông</a:t>
            </a:r>
            <a:endParaRPr lang="zh-TW" altLang="en-US" sz="3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-4345" y="2355726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</a:t>
            </a:r>
            <a:r>
              <a:rPr lang="en-US" altLang="zh-CN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:  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信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主和受洗的意義</a:t>
            </a:r>
            <a:endParaRPr lang="en-US" altLang="zh-CN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Chủ đề: Ý nghĩa của sự tin Chúa và chịu Báp-tem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563638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283718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đáp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ứng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27734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đáp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ứng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4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家事分享代禱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27734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Thông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báo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07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9144000" cy="964406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水禮</a:t>
            </a: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27734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Lễ Báp-tem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32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0026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三一頌 </a:t>
            </a: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Tôn</a:t>
            </a:r>
            <a:r>
              <a:rPr lang="en-US" altLang="zh-CN" sz="32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vinh</a:t>
            </a:r>
            <a:r>
              <a:rPr lang="en-US" altLang="zh-CN" sz="32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chân</a:t>
            </a:r>
            <a:r>
              <a:rPr lang="en-US" altLang="zh-CN" sz="32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thần</a:t>
            </a:r>
            <a:endParaRPr lang="zh-TW" altLang="en-US" sz="36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9144000" cy="18619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讚美天父愛世慈仁</a:t>
            </a:r>
            <a:endParaRPr lang="en-US" altLang="zh-CN" sz="4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讚美耶穌代贖洪恩</a:t>
            </a:r>
            <a:endParaRPr lang="en-US" altLang="zh-CN" sz="4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3300214"/>
            <a:ext cx="9144000" cy="1861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Tôn vinh Chân Thần nguồn ơn vô </a:t>
            </a:r>
            <a:r>
              <a:rPr lang="vi-VN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đối</a:t>
            </a:r>
            <a:endParaRPr lang="en-US" sz="28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vi-VN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Dưới </a:t>
            </a: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đất chúng sinh sùng kính khắp nơi</a:t>
            </a:r>
            <a:endParaRPr lang="zh-TW" altLang="en-US" sz="2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本堂牧師領詩班進堂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20070" y="2427734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Mục Sư QN và </a:t>
            </a:r>
            <a:r>
              <a:rPr lang="en-US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</a:t>
            </a:r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an hát tiến vào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46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0026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三一頌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Tôn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vinh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chân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thần</a:t>
            </a:r>
            <a:endParaRPr lang="zh-TW" altLang="en-US" sz="32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9144000" cy="18619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讚美聖靈開我茅塞</a:t>
            </a:r>
            <a:endParaRPr lang="en-US" altLang="zh-CN" sz="4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讚美三位合一真神</a:t>
            </a:r>
            <a:endParaRPr lang="zh-TW" altLang="en-US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3300214"/>
            <a:ext cx="9144000" cy="1861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Trời cao cũng chung khen ngợi Ba Ngôi</a:t>
            </a:r>
            <a:endParaRPr lang="en-US" sz="2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Chúa Cha cùng Con với Linh đời đời </a:t>
            </a:r>
            <a:endParaRPr lang="en-US" sz="2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A-men</a:t>
            </a:r>
            <a:endParaRPr lang="zh-TW" altLang="en-US" sz="2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06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CN" sz="32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CN" sz="32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endParaRPr lang="zh-TW" altLang="en-US" sz="36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221799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願人都</a:t>
            </a: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尊父的</a:t>
            </a:r>
            <a:r>
              <a:rPr lang="zh-CN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名為聖</a:t>
            </a:r>
            <a:endParaRPr lang="en-US" altLang="zh-CN" sz="4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2934054"/>
            <a:ext cx="9144000" cy="2217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Lạy Cha chúng con ở trên </a:t>
            </a:r>
            <a:r>
              <a:rPr lang="vi-VN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trời</a:t>
            </a:r>
            <a:endParaRPr lang="vi-VN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Danh Cha được </a:t>
            </a:r>
            <a:r>
              <a:rPr lang="vi-VN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thánh</a:t>
            </a:r>
            <a:endParaRPr lang="vi-VN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8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endParaRPr lang="zh-TW" altLang="en-US" sz="32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221799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3363838"/>
            <a:ext cx="9144000" cy="1788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Nước Cha được đến</a:t>
            </a:r>
          </a:p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Ý Cha được nên, ở đất như trời</a:t>
            </a:r>
          </a:p>
        </p:txBody>
      </p:sp>
    </p:spTree>
    <p:extLst>
      <p:ext uri="{BB962C8B-B14F-4D97-AF65-F5344CB8AC3E}">
        <p14:creationId xmlns:p14="http://schemas.microsoft.com/office/powerpoint/2010/main" val="35684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endParaRPr lang="zh-TW" altLang="en-US" sz="32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221799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2859782"/>
            <a:ext cx="9144000" cy="2292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Xin cho chúng con hôm nay </a:t>
            </a:r>
            <a:endParaRPr lang="en-US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đồ ăn đủ ngày</a:t>
            </a:r>
          </a:p>
        </p:txBody>
      </p:sp>
    </p:spTree>
    <p:extLst>
      <p:ext uri="{BB962C8B-B14F-4D97-AF65-F5344CB8AC3E}">
        <p14:creationId xmlns:p14="http://schemas.microsoft.com/office/powerpoint/2010/main" val="285165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endParaRPr lang="zh-TW" altLang="en-US" sz="32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221799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2859782"/>
            <a:ext cx="9144000" cy="2292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Xin tha tội lỗi cho chúng con như chúng con cũng tha kẻ phạm tội nghịch cùng chúng con</a:t>
            </a:r>
          </a:p>
        </p:txBody>
      </p:sp>
    </p:spTree>
    <p:extLst>
      <p:ext uri="{BB962C8B-B14F-4D97-AF65-F5344CB8AC3E}">
        <p14:creationId xmlns:p14="http://schemas.microsoft.com/office/powerpoint/2010/main" val="240547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endParaRPr lang="zh-TW" altLang="en-US" sz="32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915566"/>
            <a:ext cx="9144000" cy="208823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2859782"/>
            <a:ext cx="9144000" cy="2292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Xin chớ để chúng con bị cám dỗ </a:t>
            </a:r>
            <a:endParaRPr lang="en-US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mà cứu chúng con khỏi điều ác</a:t>
            </a:r>
          </a:p>
        </p:txBody>
      </p:sp>
    </p:spTree>
    <p:extLst>
      <p:ext uri="{BB962C8B-B14F-4D97-AF65-F5344CB8AC3E}">
        <p14:creationId xmlns:p14="http://schemas.microsoft.com/office/powerpoint/2010/main" val="32395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chung</a:t>
            </a:r>
            <a:endParaRPr lang="zh-TW" altLang="en-US" sz="32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915566"/>
            <a:ext cx="9144000" cy="208823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權柄 榮耀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直到永遠</a:t>
            </a:r>
            <a:r>
              <a:rPr lang="en-US" altLang="zh-CN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2859782"/>
            <a:ext cx="9144000" cy="2292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Vì nước, quyền, vinh hiển </a:t>
            </a:r>
            <a:endParaRPr lang="en-US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đều thuộc về Cha đời đời</a:t>
            </a:r>
            <a:endParaRPr lang="en-US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A-men</a:t>
            </a:r>
          </a:p>
        </p:txBody>
      </p:sp>
    </p:spTree>
    <p:extLst>
      <p:ext uri="{BB962C8B-B14F-4D97-AF65-F5344CB8AC3E}">
        <p14:creationId xmlns:p14="http://schemas.microsoft.com/office/powerpoint/2010/main" val="22710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40831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Chúc</a:t>
            </a:r>
            <a:r>
              <a:rPr lang="en-US" altLang="zh-CN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phước</a:t>
            </a:r>
            <a:endParaRPr lang="zh-TW" altLang="en-US" sz="36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27534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/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tất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lễ</a:t>
            </a:r>
            <a:endParaRPr lang="zh-TW" altLang="en-US" sz="36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3017965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本堂牧師領詩班退堂</a:t>
            </a:r>
            <a:endParaRPr kumimoji="0" lang="en-US" altLang="zh-CN" sz="60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vi-VN" sz="36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Mục Sư chủ lễ dẫn ban hát bước ra</a:t>
            </a:r>
            <a:endParaRPr lang="zh-TW" altLang="en-US" sz="36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願主的愛與你同在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無論你在何方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願祂祝福你心靈安康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1247" y="1669563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11247" y="2355726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dẫn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56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還祂愛 永相愛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0026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從榮耀降臨 </a:t>
            </a:r>
            <a:r>
              <a:rPr lang="en-US" altLang="zh-CN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28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Chúa</a:t>
            </a:r>
            <a:r>
              <a:rPr lang="en-US" altLang="zh-CN" sz="28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28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Giê-xu</a:t>
            </a:r>
            <a:r>
              <a:rPr lang="en-US" altLang="zh-CN" sz="28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</a:t>
            </a:r>
            <a:r>
              <a:rPr lang="en-US" altLang="zh-CN" sz="28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âm</a:t>
            </a:r>
            <a:r>
              <a:rPr lang="en-US" altLang="zh-CN" sz="2800" b="1" dirty="0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2800" b="1" dirty="0" err="1" smtClean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phàm</a:t>
            </a:r>
            <a:endParaRPr lang="zh-TW" altLang="en-US" sz="3200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9144000" cy="186194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從</a:t>
            </a:r>
            <a:r>
              <a:rPr lang="zh-TW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榮耀降</a:t>
            </a:r>
            <a:r>
              <a:rPr lang="zh-TW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臨  永</a:t>
            </a:r>
            <a:r>
              <a:rPr lang="zh-TW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遠奇妙福</a:t>
            </a:r>
            <a:r>
              <a:rPr lang="zh-TW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音</a:t>
            </a:r>
            <a:endParaRPr lang="zh-TW" altLang="en-US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我神我主降</a:t>
            </a:r>
            <a:r>
              <a:rPr lang="zh-TW" altLang="en-US" sz="4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臨  耶</a:t>
            </a:r>
            <a:r>
              <a:rPr lang="zh-TW" altLang="en-US" sz="4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穌是祂聖名</a:t>
            </a:r>
            <a:endParaRPr lang="en-US" altLang="zh-CN" sz="4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-76200" y="3147814"/>
            <a:ext cx="9144000" cy="1861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Chúa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Giê-xu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lâm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phàm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lìa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ngôi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báu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trên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thiên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đàng</a:t>
            </a:r>
            <a:endParaRPr lang="en-US" altLang="zh-TW" sz="28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Vì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ai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Chúa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tôi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hạ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trần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nằm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trong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máng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cỏ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tồi</a:t>
            </a:r>
            <a:r>
              <a:rPr lang="en-US" altLang="zh-TW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 </a:t>
            </a:r>
            <a:r>
              <a:rPr lang="en-US" altLang="zh-TW" sz="2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+mj-cs"/>
              </a:rPr>
              <a:t>tàn</a:t>
            </a:r>
            <a:endParaRPr lang="zh-TW" altLang="en-US" sz="2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422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始禮禱告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57" y="2512683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khai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lễ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提摩太詩班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27734"/>
            <a:ext cx="914400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Ban </a:t>
            </a:r>
            <a:r>
              <a:rPr lang="en-US" altLang="zh-TW" sz="36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Giô-sép</a:t>
            </a:r>
            <a:endParaRPr lang="zh-TW" altLang="en-US" sz="3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99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16695" y="1563638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r>
              <a:rPr lang="en-US" altLang="zh-CN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4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Kinh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4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thánh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4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đối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4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đáp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16695" y="3405073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96 “</a:t>
            </a:r>
            <a:r>
              <a:rPr lang="zh-TW" altLang="en-US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水禮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水禮</a:t>
            </a:r>
            <a:endParaRPr 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太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13-17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；羅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；太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19-20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29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839200" cy="2427734"/>
          </a:xfrm>
        </p:spPr>
        <p:txBody>
          <a:bodyPr>
            <a:noAutofit/>
          </a:bodyPr>
          <a:lstStyle/>
          <a:p>
            <a:r>
              <a:rPr lang="zh-TW" altLang="en-US" sz="40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耶穌從加利利來到約但河，見了約翰，要受他的洗。約翰想要攔住他，說：「我當受你的洗，你反倒上我這裡來嗎？」</a:t>
            </a:r>
            <a:endParaRPr lang="en-US" altLang="zh-TW" sz="40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6678" y="2643758"/>
            <a:ext cx="8839200" cy="2472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vi-VN" sz="2800" dirty="0">
                <a:solidFill>
                  <a:srgbClr val="000066"/>
                </a:solidFill>
                <a:latin typeface="+mj-lt"/>
              </a:rPr>
              <a:t>Ðức Chúa Jêsus từ xứ Ga-li-lê đến cùng Giăng tại sông Giô-đanh, đặng chịu người làm phép báp-tem. Song Giăng từ chối mà rằng: Chính tôi cần phải chịu Ngài làm phép báp-tem, mà Ngài lại trở đến cùng tôi sao! Ðức Chúa Jêsus đáp rằng: </a:t>
            </a:r>
            <a:endParaRPr lang="en-US" altLang="zh-TW" sz="2800" dirty="0" smtClean="0">
              <a:solidFill>
                <a:srgbClr val="000066"/>
              </a:solidFill>
              <a:latin typeface="+mj-lt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765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842</TotalTime>
  <Words>702</Words>
  <Application>Microsoft Office PowerPoint</Application>
  <PresentationFormat>On-screen Show (16:9)</PresentationFormat>
  <Paragraphs>112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Microsoft JhengHei</vt:lpstr>
      <vt:lpstr>Microsoft JhengHei</vt:lpstr>
      <vt:lpstr>新細明體</vt:lpstr>
      <vt:lpstr>Arial</vt:lpstr>
      <vt:lpstr>Calibri</vt:lpstr>
      <vt:lpstr>Times New Roman</vt:lpstr>
      <vt:lpstr>佈景主題11</vt:lpstr>
      <vt:lpstr>宣召</vt:lpstr>
      <vt:lpstr>本堂牧師領詩班進堂</vt:lpstr>
      <vt:lpstr>敬拜讚美神</vt:lpstr>
      <vt:lpstr>從榮耀降臨  Chúa Giê-xu lâm phàm</vt:lpstr>
      <vt:lpstr>始禮禱告</vt:lpstr>
      <vt:lpstr>提摩太詩班</vt:lpstr>
      <vt:lpstr>啟應經文 Kinh thánh đối đáp</vt:lpstr>
      <vt:lpstr>水禮</vt:lpstr>
      <vt:lpstr>PowerPoint Presentation</vt:lpstr>
      <vt:lpstr>以撒詩班</vt:lpstr>
      <vt:lpstr>雅各詩班</vt:lpstr>
      <vt:lpstr>恭讀經訓 Đọc lời Chúa</vt:lpstr>
      <vt:lpstr>PowerPoint Presentation</vt:lpstr>
      <vt:lpstr>證道 Giảng luận</vt:lpstr>
      <vt:lpstr>回應禱告</vt:lpstr>
      <vt:lpstr>回應詩歌</vt:lpstr>
      <vt:lpstr>家事分享代禱</vt:lpstr>
      <vt:lpstr>水禮</vt:lpstr>
      <vt:lpstr>三一頌 Tôn vinh chân thần</vt:lpstr>
      <vt:lpstr>三一頌 Tôn vinh chân thần</vt:lpstr>
      <vt:lpstr>公禱文 Cầu nguyện chung</vt:lpstr>
      <vt:lpstr>公禱文 Cầu nguyện chung</vt:lpstr>
      <vt:lpstr>公禱文 Cầu nguyện chung</vt:lpstr>
      <vt:lpstr>公禱文 Cầu nguyện chung</vt:lpstr>
      <vt:lpstr>公禱文 Cầu nguyện chung</vt:lpstr>
      <vt:lpstr>公禱文 Cầu nguyện chung</vt:lpstr>
      <vt:lpstr>祝福</vt:lpstr>
      <vt:lpstr>PowerPoint Presentation</vt:lpstr>
      <vt:lpstr>主的愛</vt:lpstr>
      <vt:lpstr>主的愛</vt:lpstr>
      <vt:lpstr>主的愛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150</cp:revision>
  <dcterms:created xsi:type="dcterms:W3CDTF">2016-12-20T07:38:05Z</dcterms:created>
  <dcterms:modified xsi:type="dcterms:W3CDTF">2020-01-18T05:25:58Z</dcterms:modified>
</cp:coreProperties>
</file>