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322" r:id="rId2"/>
    <p:sldId id="323" r:id="rId3"/>
    <p:sldId id="324" r:id="rId4"/>
    <p:sldId id="353" r:id="rId5"/>
    <p:sldId id="390" r:id="rId6"/>
    <p:sldId id="259" r:id="rId7"/>
    <p:sldId id="364" r:id="rId8"/>
    <p:sldId id="260" r:id="rId9"/>
    <p:sldId id="370" r:id="rId10"/>
    <p:sldId id="371" r:id="rId11"/>
    <p:sldId id="261" r:id="rId12"/>
    <p:sldId id="332" r:id="rId13"/>
    <p:sldId id="391" r:id="rId14"/>
    <p:sldId id="392" r:id="rId15"/>
    <p:sldId id="393" r:id="rId16"/>
    <p:sldId id="281" r:id="rId17"/>
    <p:sldId id="382" r:id="rId18"/>
    <p:sldId id="282" r:id="rId19"/>
    <p:sldId id="264" r:id="rId20"/>
    <p:sldId id="265" r:id="rId21"/>
    <p:sldId id="394" r:id="rId22"/>
    <p:sldId id="267" r:id="rId23"/>
    <p:sldId id="272" r:id="rId24"/>
    <p:sldId id="319" r:id="rId25"/>
    <p:sldId id="320" r:id="rId26"/>
    <p:sldId id="321" r:id="rId27"/>
    <p:sldId id="270" r:id="rId28"/>
    <p:sldId id="291" r:id="rId29"/>
    <p:sldId id="286" r:id="rId30"/>
    <p:sldId id="287" r:id="rId31"/>
    <p:sldId id="288" r:id="rId3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7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t>2020/2/29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919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2578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耶和華作王！他以威嚴為衣穿上；耶和華以能力為衣，以能力束腰，世界就堅定，不得動搖。</a:t>
            </a:r>
            <a:r>
              <a:rPr lang="en-US" altLang="zh-TW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你的寶座從太初立定；你從亙古就有。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成年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233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使徒信經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457200" y="2210993"/>
            <a:ext cx="86868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14781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眾立</a:t>
            </a:r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80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0" y="10595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信仰宣告</a:t>
            </a:r>
            <a:endParaRPr kumimoji="0" lang="zh-TW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我信神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全能的父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創造天地的主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我信我主耶穌基督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的獨生子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因聖靈感孕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由童貞女馬利亞所生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在本丟彼拉多手下受難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被釘於十字架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埋葬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降在陰間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endParaRPr 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第三天從死人中復活，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升天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坐在全能父神的右邊將來必從那裏降臨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審判活人死人。我信聖靈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我信聖而公之教會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我信聖徒相通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我信罪得赦免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我信身體復活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我信永生。阿們。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出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六：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2 - 4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8892480" cy="5143500"/>
          </a:xfrm>
        </p:spPr>
        <p:txBody>
          <a:bodyPr>
            <a:noAutofit/>
          </a:bodyPr>
          <a:lstStyle/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6:2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神曉諭摩西說：「我是耶和華。 </a:t>
            </a:r>
          </a:p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6:3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我從前向亞伯拉罕、以撒、雅各顯現為全能的神；至於我名耶和華，他們未曾知道。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358974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黃德光傳道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/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能的神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28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3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聖餐禮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9" y="2257505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享代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3857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435771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</a:t>
            </a:r>
            <a:r>
              <a:rPr lang="zh-CN" altLang="en-US" sz="4800" b="1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CN" altLang="en-US" sz="4800" b="1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尊父的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名為聖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142990"/>
            <a:ext cx="9144000" cy="400052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71552"/>
            <a:ext cx="9144000" cy="407196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9974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4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724" y="172810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0" y="2376175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35" y="22572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尊貴全能神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707654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全能真神祢掌權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85" y="250041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rPr>
              <a:t>始禮禱告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“</a:t>
            </a:r>
            <a:r>
              <a:rPr lang="zh-CN" altLang="en-US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0</TotalTime>
  <Words>611</Words>
  <Application>Microsoft Office PowerPoint</Application>
  <PresentationFormat>On-screen Show (16:9)</PresentationFormat>
  <Paragraphs>76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微軟正黑體</vt:lpstr>
      <vt:lpstr>新細明體</vt:lpstr>
      <vt:lpstr>Arial</vt:lpstr>
      <vt:lpstr>Calibri</vt:lpstr>
      <vt:lpstr>佈景主題11</vt:lpstr>
      <vt:lpstr>宣召</vt:lpstr>
      <vt:lpstr>本堂牧師領詩班進堂</vt:lpstr>
      <vt:lpstr>敬拜讚美神</vt:lpstr>
      <vt:lpstr>尊貴全能神</vt:lpstr>
      <vt:lpstr>PowerPoint Presentation</vt:lpstr>
      <vt:lpstr>始禮禱告</vt:lpstr>
      <vt:lpstr>提摩太詩班</vt:lpstr>
      <vt:lpstr>啟應經文</vt:lpstr>
      <vt:lpstr>神的威權</vt:lpstr>
      <vt:lpstr>PowerPoint Presentation</vt:lpstr>
      <vt:lpstr>成年詩班</vt:lpstr>
      <vt:lpstr>雅各詩班</vt:lpstr>
      <vt:lpstr>使徒信經</vt:lpstr>
      <vt:lpstr>PowerPoint Presentation</vt:lpstr>
      <vt:lpstr>PowerPoint Presentation</vt:lpstr>
      <vt:lpstr>恭讀經訓</vt:lpstr>
      <vt:lpstr>PowerPoint Presentation</vt:lpstr>
      <vt:lpstr>證道</vt:lpstr>
      <vt:lpstr>回應禱告</vt:lpstr>
      <vt:lpstr>回應詩歌</vt:lpstr>
      <vt:lpstr>聖餐禮</vt:lpstr>
      <vt:lpstr>家事分享代禱</vt:lpstr>
      <vt:lpstr>三一頌</vt:lpstr>
      <vt:lpstr>公禱文</vt:lpstr>
      <vt:lpstr>公禱文</vt:lpstr>
      <vt:lpstr>公禱文</vt:lpstr>
      <vt:lpstr>祝福</vt:lpstr>
      <vt:lpstr>PowerPoint Presentation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91</cp:revision>
  <dcterms:created xsi:type="dcterms:W3CDTF">2019-12-31T08:59:47Z</dcterms:created>
  <dcterms:modified xsi:type="dcterms:W3CDTF">2020-02-29T01:50:24Z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