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18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17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267" r:id="rId62"/>
    <p:sldId id="272" r:id="rId63"/>
    <p:sldId id="319" r:id="rId64"/>
    <p:sldId id="320" r:id="rId65"/>
    <p:sldId id="321" r:id="rId66"/>
    <p:sldId id="270" r:id="rId67"/>
    <p:sldId id="291" r:id="rId68"/>
    <p:sldId id="286" r:id="rId69"/>
    <p:sldId id="287" r:id="rId70"/>
    <p:sldId id="288" r:id="rId7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66" y="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下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蒙主恩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蒙主恩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5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天堂也無份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蒙主恩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3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4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情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喜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蒙主恩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241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1338</Words>
  <Application>Microsoft Office PowerPoint</Application>
  <PresentationFormat>On-screen Show (16:9)</PresentationFormat>
  <Paragraphs>175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102</cp:revision>
  <dcterms:created xsi:type="dcterms:W3CDTF">2019-12-31T08:59:47Z</dcterms:created>
  <dcterms:modified xsi:type="dcterms:W3CDTF">2020-08-01T07:07:18Z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