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F273-F592-4256-8BF3-017BE16D08B7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625-1BDB-44BD-A42E-E2C580878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F273-F592-4256-8BF3-017BE16D08B7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625-1BDB-44BD-A42E-E2C580878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F273-F592-4256-8BF3-017BE16D08B7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625-1BDB-44BD-A42E-E2C580878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F273-F592-4256-8BF3-017BE16D08B7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625-1BDB-44BD-A42E-E2C580878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F273-F592-4256-8BF3-017BE16D08B7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625-1BDB-44BD-A42E-E2C580878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F273-F592-4256-8BF3-017BE16D08B7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625-1BDB-44BD-A42E-E2C580878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F273-F592-4256-8BF3-017BE16D08B7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625-1BDB-44BD-A42E-E2C580878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F273-F592-4256-8BF3-017BE16D08B7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625-1BDB-44BD-A42E-E2C580878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F273-F592-4256-8BF3-017BE16D08B7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625-1BDB-44BD-A42E-E2C580878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F273-F592-4256-8BF3-017BE16D08B7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625-1BDB-44BD-A42E-E2C580878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F273-F592-4256-8BF3-017BE16D08B7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6625-1BDB-44BD-A42E-E2C580878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EF273-F592-4256-8BF3-017BE16D08B7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6625-1BDB-44BD-A42E-E2C58087875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1472" y="428605"/>
            <a:ext cx="7772400" cy="1214446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神羔羊配得</a:t>
            </a:r>
            <a:endParaRPr lang="zh-TW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785926"/>
            <a:ext cx="6400800" cy="3852874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感謝祢的十字架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</a:rPr>
              <a:t>感謝祢付上代價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</a:rPr>
              <a:t>擔當我罪和羞愧           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</a:rPr>
              <a:t>使我完全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</a:rPr>
              <a:t>賜下奇妙恩典 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endParaRPr lang="en-US" altLang="zh-TW" sz="4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神羔羊配得</a:t>
            </a:r>
            <a:endParaRPr lang="zh-TW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85786" y="2000240"/>
            <a:ext cx="7858180" cy="428628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</a:rPr>
              <a:t>感謝祢無比大愛</a:t>
            </a:r>
            <a:endParaRPr lang="en-US" altLang="zh-TW" sz="4000" dirty="0" smtClean="0">
              <a:solidFill>
                <a:srgbClr val="FF0000"/>
              </a:solidFill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</a:rPr>
              <a:t>感謝</a:t>
            </a:r>
            <a:r>
              <a:rPr lang="zh-TW" altLang="en-US" sz="4000" b="1" dirty="0">
                <a:solidFill>
                  <a:srgbClr val="FF0000"/>
                </a:solidFill>
              </a:rPr>
              <a:t>祢釘痕雙手 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     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</a:rPr>
              <a:t>寶</a:t>
            </a:r>
            <a:r>
              <a:rPr lang="zh-TW" altLang="en-US" sz="4000" b="1" dirty="0">
                <a:solidFill>
                  <a:srgbClr val="FF0000"/>
                </a:solidFill>
              </a:rPr>
              <a:t>血洗淨我汙穢 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</a:rPr>
              <a:t>使</a:t>
            </a:r>
            <a:r>
              <a:rPr lang="zh-TW" altLang="en-US" sz="4000" b="1" dirty="0">
                <a:solidFill>
                  <a:srgbClr val="FF0000"/>
                </a:solidFill>
              </a:rPr>
              <a:t>我瞭解 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    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</a:rPr>
              <a:t>祢</a:t>
            </a:r>
            <a:r>
              <a:rPr lang="zh-TW" altLang="en-US" sz="4000" b="1" dirty="0">
                <a:solidFill>
                  <a:srgbClr val="FF0000"/>
                </a:solidFill>
              </a:rPr>
              <a:t>完全包容赦免 </a:t>
            </a:r>
            <a:endParaRPr lang="en-US" altLang="zh-TW" sz="4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神羔羊配得</a:t>
            </a:r>
            <a:endParaRPr lang="zh-TW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85786" y="2428868"/>
            <a:ext cx="7858180" cy="4071966"/>
          </a:xfrm>
        </p:spPr>
        <p:txBody>
          <a:bodyPr>
            <a:normAutofit/>
          </a:bodyPr>
          <a:lstStyle/>
          <a:p>
            <a:r>
              <a:rPr lang="zh-TW" altLang="en-US" sz="4300" b="1" dirty="0" smtClean="0">
                <a:solidFill>
                  <a:srgbClr val="FF0000"/>
                </a:solidFill>
              </a:rPr>
              <a:t>**** 神羔羊配得 </a:t>
            </a:r>
            <a:endParaRPr lang="en-US" altLang="zh-TW" sz="4300" b="1" dirty="0">
              <a:solidFill>
                <a:srgbClr val="FF0000"/>
              </a:solidFill>
            </a:endParaRPr>
          </a:p>
          <a:p>
            <a:r>
              <a:rPr lang="zh-TW" altLang="en-US" sz="4300" b="1" dirty="0" smtClean="0">
                <a:solidFill>
                  <a:srgbClr val="FF0000"/>
                </a:solidFill>
              </a:rPr>
              <a:t>坐在寶座上 </a:t>
            </a:r>
            <a:endParaRPr lang="en-US" altLang="zh-TW" sz="4300" b="1" dirty="0" smtClean="0">
              <a:solidFill>
                <a:srgbClr val="FF0000"/>
              </a:solidFill>
            </a:endParaRPr>
          </a:p>
          <a:p>
            <a:r>
              <a:rPr lang="zh-TW" altLang="en-US" sz="4300" b="1" dirty="0" smtClean="0">
                <a:solidFill>
                  <a:srgbClr val="FF0000"/>
                </a:solidFill>
              </a:rPr>
              <a:t>頭戴著尊貴冠冕        </a:t>
            </a:r>
            <a:endParaRPr lang="en-US" altLang="zh-TW" sz="4300" b="1" dirty="0" smtClean="0">
              <a:solidFill>
                <a:srgbClr val="FF0000"/>
              </a:solidFill>
            </a:endParaRPr>
          </a:p>
          <a:p>
            <a:r>
              <a:rPr lang="zh-TW" altLang="en-US" sz="4300" b="1" dirty="0" smtClean="0">
                <a:solidFill>
                  <a:srgbClr val="FF0000"/>
                </a:solidFill>
              </a:rPr>
              <a:t>祢作王到永遠 </a:t>
            </a:r>
            <a:endParaRPr lang="en-US" altLang="zh-TW" sz="4300" b="1" dirty="0" smtClean="0">
              <a:solidFill>
                <a:srgbClr val="FF000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神羔羊配得</a:t>
            </a:r>
            <a:endParaRPr lang="zh-TW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85786" y="2357430"/>
            <a:ext cx="7858180" cy="3643338"/>
          </a:xfrm>
        </p:spPr>
        <p:txBody>
          <a:bodyPr>
            <a:normAutofit lnSpcReduction="10000"/>
          </a:bodyPr>
          <a:lstStyle/>
          <a:p>
            <a:r>
              <a:rPr lang="zh-TW" altLang="en-US" sz="4300" b="1" dirty="0" smtClean="0">
                <a:solidFill>
                  <a:srgbClr val="FF0000"/>
                </a:solidFill>
              </a:rPr>
              <a:t>來尊崇讚美   </a:t>
            </a:r>
            <a:endParaRPr lang="en-US" altLang="zh-TW" sz="4300" b="1" dirty="0" smtClean="0">
              <a:solidFill>
                <a:srgbClr val="FF0000"/>
              </a:solidFill>
            </a:endParaRPr>
          </a:p>
          <a:p>
            <a:r>
              <a:rPr lang="zh-TW" altLang="en-US" sz="4300" b="1" dirty="0" smtClean="0">
                <a:solidFill>
                  <a:srgbClr val="FF0000"/>
                </a:solidFill>
              </a:rPr>
              <a:t>耶穌神兒子 </a:t>
            </a:r>
            <a:endParaRPr lang="en-US" altLang="zh-TW" sz="4300" b="1" dirty="0" smtClean="0">
              <a:solidFill>
                <a:srgbClr val="FF0000"/>
              </a:solidFill>
            </a:endParaRPr>
          </a:p>
          <a:p>
            <a:r>
              <a:rPr lang="zh-TW" altLang="en-US" sz="4300" b="1" dirty="0" smtClean="0">
                <a:solidFill>
                  <a:srgbClr val="FF0000"/>
                </a:solidFill>
              </a:rPr>
              <a:t>從天降下被釘十架 </a:t>
            </a:r>
            <a:endParaRPr lang="en-US" altLang="zh-TW" sz="4300" b="1" dirty="0" smtClean="0">
              <a:solidFill>
                <a:srgbClr val="FF0000"/>
              </a:solidFill>
            </a:endParaRPr>
          </a:p>
          <a:p>
            <a:r>
              <a:rPr lang="zh-TW" altLang="en-US" sz="4300" b="1" dirty="0" smtClean="0">
                <a:solidFill>
                  <a:srgbClr val="FF0000"/>
                </a:solidFill>
              </a:rPr>
              <a:t>神羔羊配得      </a:t>
            </a:r>
            <a:endParaRPr lang="en-US" altLang="zh-TW" sz="4300" b="1" dirty="0" smtClean="0">
              <a:solidFill>
                <a:srgbClr val="FF0000"/>
              </a:solidFill>
            </a:endParaRPr>
          </a:p>
          <a:p>
            <a:r>
              <a:rPr lang="zh-TW" altLang="en-US" sz="4300" b="1" dirty="0" smtClean="0">
                <a:solidFill>
                  <a:srgbClr val="FF0000"/>
                </a:solidFill>
              </a:rPr>
              <a:t>神羔羊配得</a:t>
            </a: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100</Words>
  <Application>Microsoft Office PowerPoint</Application>
  <PresentationFormat>如螢幕大小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神羔羊配得</vt:lpstr>
      <vt:lpstr>神羔羊配得</vt:lpstr>
      <vt:lpstr>神羔羊配得</vt:lpstr>
      <vt:lpstr>神羔羊配得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神羔羊配得</dc:title>
  <dc:creator>Admin</dc:creator>
  <cp:lastModifiedBy>Admin</cp:lastModifiedBy>
  <cp:revision>3</cp:revision>
  <dcterms:created xsi:type="dcterms:W3CDTF">2020-06-12T11:27:26Z</dcterms:created>
  <dcterms:modified xsi:type="dcterms:W3CDTF">2020-06-12T11:49:26Z</dcterms:modified>
</cp:coreProperties>
</file>