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322" r:id="rId2"/>
    <p:sldId id="323" r:id="rId3"/>
    <p:sldId id="324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8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662371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48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733425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4786323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60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805115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72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家事</a:t>
            </a:r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分享</a:t>
            </a:r>
            <a:r>
              <a:rPr lang="en-US" altLang="zh-CN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代</a:t>
            </a:r>
            <a:r>
              <a:rPr lang="zh-CN" altLang="en-US" sz="9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6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6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6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66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47733"/>
            <a:ext cx="9144000" cy="58102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60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14421"/>
            <a:ext cx="9144000" cy="564360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本堂牧師</a:t>
            </a:r>
            <a:r>
              <a:rPr lang="en-US" altLang="zh-CN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領詩班進堂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47733"/>
            <a:ext cx="9144000" cy="58102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21468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72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72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9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786070"/>
            <a:ext cx="9144000" cy="128587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endParaRPr kumimoji="0" lang="en-US" altLang="zh-CN" sz="88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endParaRPr kumimoji="0" lang="zh-TW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21468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72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90932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vi-VN" altLang="zh-TW" sz="48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5</a:t>
            </a:r>
            <a:r>
              <a:rPr lang="en-US" altLang="zh-TW" sz="48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“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獨一真神</a:t>
            </a:r>
            <a:r>
              <a:rPr lang="en-US" altLang="zh-TW" sz="48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305049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947991"/>
            <a:ext cx="86868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58373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9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9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804851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162</TotalTime>
  <Words>414</Words>
  <Application>Microsoft Office PowerPoint</Application>
  <PresentationFormat>如螢幕大小 (4:3)</PresentationFormat>
  <Paragraphs>67</Paragraphs>
  <Slides>25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佈景主題11</vt:lpstr>
      <vt:lpstr>宣召</vt:lpstr>
      <vt:lpstr>本堂牧師 領詩班進堂</vt:lpstr>
      <vt:lpstr>敬拜讚美神</vt:lpstr>
      <vt:lpstr>始禮禱告</vt:lpstr>
      <vt:lpstr>啟應經文</vt:lpstr>
      <vt:lpstr>詩班歌頌</vt:lpstr>
      <vt:lpstr>使徒信經</vt:lpstr>
      <vt:lpstr>投影片 8</vt:lpstr>
      <vt:lpstr>投影片 9</vt:lpstr>
      <vt:lpstr>恭讀經訓</vt:lpstr>
      <vt:lpstr>投影片 11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投影片 22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DaTang</cp:lastModifiedBy>
  <cp:revision>52</cp:revision>
  <dcterms:created xsi:type="dcterms:W3CDTF">2016-12-20T07:38:05Z</dcterms:created>
  <dcterms:modified xsi:type="dcterms:W3CDTF">2019-02-01T11:47:14Z</dcterms:modified>
</cp:coreProperties>
</file>