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411" r:id="rId2"/>
    <p:sldId id="322" r:id="rId3"/>
    <p:sldId id="323" r:id="rId4"/>
    <p:sldId id="324" r:id="rId5"/>
    <p:sldId id="353" r:id="rId6"/>
    <p:sldId id="390" r:id="rId7"/>
    <p:sldId id="259" r:id="rId8"/>
    <p:sldId id="364" r:id="rId9"/>
    <p:sldId id="260" r:id="rId10"/>
    <p:sldId id="370" r:id="rId11"/>
    <p:sldId id="371" r:id="rId12"/>
    <p:sldId id="261" r:id="rId13"/>
    <p:sldId id="332" r:id="rId14"/>
    <p:sldId id="281" r:id="rId15"/>
    <p:sldId id="382" r:id="rId16"/>
    <p:sldId id="282" r:id="rId17"/>
    <p:sldId id="264" r:id="rId18"/>
    <p:sldId id="265" r:id="rId19"/>
    <p:sldId id="391" r:id="rId20"/>
    <p:sldId id="412" r:id="rId21"/>
    <p:sldId id="267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270" r:id="rId34"/>
    <p:sldId id="291" r:id="rId35"/>
    <p:sldId id="404" r:id="rId36"/>
    <p:sldId id="405" r:id="rId37"/>
    <p:sldId id="406" r:id="rId38"/>
    <p:sldId id="407" r:id="rId39"/>
    <p:sldId id="408" r:id="rId40"/>
    <p:sldId id="409" r:id="rId41"/>
    <p:sldId id="410" r:id="rId4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1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24949"/>
            <a:ext cx="5315326" cy="374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3159" y="4370164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725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	 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37242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</a:rPr>
              <a:t>( 1 )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30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92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3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76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85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60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466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1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31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42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 權柄  榮耀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 直到永遠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03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07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662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02866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82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22470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345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19489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21</TotalTime>
  <Words>450</Words>
  <Application>Microsoft Office PowerPoint</Application>
  <PresentationFormat>On-screen Show (16:9)</PresentationFormat>
  <Paragraphs>70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Microsoft JhengHei</vt:lpstr>
      <vt:lpstr>Microsoft JhengHei</vt:lpstr>
      <vt:lpstr>新細明體</vt:lpstr>
      <vt:lpstr>Arial</vt:lpstr>
      <vt:lpstr>Calibri</vt:lpstr>
      <vt:lpstr>佈景主題11</vt:lpstr>
      <vt:lpstr>PowerPoint Presentation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恭讀經訓</vt:lpstr>
      <vt:lpstr>PowerPoint Presentation</vt:lpstr>
      <vt:lpstr>證道</vt:lpstr>
      <vt:lpstr>回應禱告</vt:lpstr>
      <vt:lpstr>回應詩歌</vt:lpstr>
      <vt:lpstr>宣道詩 101 我只是個罪人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112</cp:revision>
  <dcterms:created xsi:type="dcterms:W3CDTF">2019-12-31T08:59:47Z</dcterms:created>
  <dcterms:modified xsi:type="dcterms:W3CDTF">2021-06-03T04:42:01Z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