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39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21</TotalTime>
  <Words>449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110</cp:revision>
  <dcterms:created xsi:type="dcterms:W3CDTF">2019-12-31T08:59:47Z</dcterms:created>
  <dcterms:modified xsi:type="dcterms:W3CDTF">2021-05-14T15:22:09Z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