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5"/>
  </p:notesMasterIdLst>
  <p:sldIdLst>
    <p:sldId id="583" r:id="rId2"/>
    <p:sldId id="584" r:id="rId3"/>
    <p:sldId id="585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000066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556" autoAdjust="0"/>
  </p:normalViewPr>
  <p:slideViewPr>
    <p:cSldViewPr>
      <p:cViewPr varScale="1">
        <p:scale>
          <a:sx n="132" d="100"/>
          <a:sy n="132" d="100"/>
        </p:scale>
        <p:origin x="132" y="27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pPr/>
              <a:t>2021/5/5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119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2021/5/5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2021/5/5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2021/5/5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2021/5/5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1247" y="1669563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6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11247" y="2499742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dẫn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4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724380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朝</a:t>
            </a:r>
            <a:r>
              <a:rPr lang="zh-TW" altLang="en-US" sz="5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賀耶穌降生</a:t>
            </a: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1536" y="2427734"/>
            <a:ext cx="91440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5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Hỡi </a:t>
            </a:r>
            <a:r>
              <a:rPr lang="vi-VN" sz="405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môn đồ trung tín</a:t>
            </a:r>
            <a:endParaRPr lang="zh-TW" altLang="en-US" sz="405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68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25985"/>
            <a:ext cx="9144000" cy="98866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請</a:t>
            </a:r>
            <a:r>
              <a:rPr lang="zh-CN" altLang="en-US" sz="48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來忠信聖</a:t>
            </a:r>
            <a:r>
              <a:rPr lang="zh-CN" altLang="en-US" sz="4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徒</a:t>
            </a:r>
            <a:endParaRPr lang="en-US" altLang="zh-CN" sz="48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338147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sz="33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Hỡi</a:t>
            </a:r>
            <a:r>
              <a:rPr lang="en-US" sz="3300" b="1" dirty="0" smtClean="0">
                <a:solidFill>
                  <a:schemeClr val="bg1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300" b="1" dirty="0" err="1">
                <a:solidFill>
                  <a:schemeClr val="bg1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môn</a:t>
            </a:r>
            <a:r>
              <a:rPr lang="en-US" sz="3300" b="1" dirty="0">
                <a:solidFill>
                  <a:schemeClr val="bg1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300" b="1" dirty="0" err="1">
                <a:solidFill>
                  <a:schemeClr val="bg1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đồ</a:t>
            </a:r>
            <a:r>
              <a:rPr lang="en-US" sz="3300" b="1" dirty="0">
                <a:solidFill>
                  <a:schemeClr val="bg1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300" b="1" dirty="0" err="1">
                <a:solidFill>
                  <a:schemeClr val="bg1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trung</a:t>
            </a:r>
            <a:r>
              <a:rPr lang="en-US" sz="3300" b="1" dirty="0">
                <a:solidFill>
                  <a:schemeClr val="bg1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300" b="1" dirty="0" err="1">
                <a:solidFill>
                  <a:schemeClr val="bg1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tín</a:t>
            </a:r>
            <a:endParaRPr lang="en-US" sz="3300" b="1" dirty="0">
              <a:solidFill>
                <a:schemeClr val="bg1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93990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( 1 )</a:t>
            </a:r>
            <a:endParaRPr lang="vi-V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71406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910</TotalTime>
  <Words>33</Words>
  <Application>Microsoft Office PowerPoint</Application>
  <PresentationFormat>On-screen Show (16:9)</PresentationFormat>
  <Paragraphs>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佈景主題11</vt:lpstr>
      <vt:lpstr>敬拜讚美神</vt:lpstr>
      <vt:lpstr>朝賀耶穌降生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Windows User</cp:lastModifiedBy>
  <cp:revision>164</cp:revision>
  <dcterms:created xsi:type="dcterms:W3CDTF">2016-12-20T07:38:05Z</dcterms:created>
  <dcterms:modified xsi:type="dcterms:W3CDTF">2021-05-04T17:49:42Z</dcterms:modified>
</cp:coreProperties>
</file>