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36" r:id="rId30"/>
    <p:sldId id="437" r:id="rId31"/>
    <p:sldId id="428" r:id="rId32"/>
    <p:sldId id="429" r:id="rId33"/>
    <p:sldId id="438" r:id="rId34"/>
    <p:sldId id="439" r:id="rId35"/>
    <p:sldId id="432" r:id="rId36"/>
    <p:sldId id="433" r:id="rId37"/>
    <p:sldId id="440" r:id="rId38"/>
    <p:sldId id="441" r:id="rId39"/>
    <p:sldId id="418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17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267" r:id="rId62"/>
    <p:sldId id="272" r:id="rId63"/>
    <p:sldId id="319" r:id="rId64"/>
    <p:sldId id="320" r:id="rId65"/>
    <p:sldId id="321" r:id="rId66"/>
    <p:sldId id="270" r:id="rId67"/>
    <p:sldId id="291" r:id="rId68"/>
    <p:sldId id="286" r:id="rId69"/>
    <p:sldId id="287" r:id="rId70"/>
    <p:sldId id="288" r:id="rId7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-4812" y="365760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6744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故我不自誇  驕傲亦憎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28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5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以前我愚拙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罪惡管我心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使我的腳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步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離天父遠行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幸主已尋找  喜樂萬分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6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74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流淚無功效 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功勞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也無份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主若不救我  必定要沉淪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罪惡常恐嚇  怕見神面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4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72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諒我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  情不能自禁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只因深愛主  喜樂滿我心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讓我再說明  高聲謳吟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9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07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我來就袮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今願前來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06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46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003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善毫無能力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7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53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505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發愛主熱心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8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27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296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0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1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61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212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愛耶穌</a:t>
            </a:r>
          </a:p>
        </p:txBody>
      </p:sp>
    </p:spTree>
    <p:extLst>
      <p:ext uri="{BB962C8B-B14F-4D97-AF65-F5344CB8AC3E}">
        <p14:creationId xmlns:p14="http://schemas.microsoft.com/office/powerpoint/2010/main" val="22414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主耶穌我愛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深知我屬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世上諸樂趣願為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全丟棄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01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是我救主為我還清罪債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我深愛主耶穌 因主先愛我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3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無論死生憂樂 我仍愛我主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51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05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主再來迎接我 永住榮耀中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9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830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</a:t>
            </a:r>
            <a:r>
              <a:rPr lang="zh-CN" altLang="en-US" sz="4800" b="1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4800" b="1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</TotalTime>
  <Words>1338</Words>
  <Application>Microsoft Office PowerPoint</Application>
  <PresentationFormat>On-screen Show (16:9)</PresentationFormat>
  <Paragraphs>175</Paragraphs>
  <Slides>70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宣道詩 101 我只是個罪人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100 主我來就袮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212 親愛耶穌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家事分享代禱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109</cp:revision>
  <dcterms:created xsi:type="dcterms:W3CDTF">2019-12-31T08:59:47Z</dcterms:created>
  <dcterms:modified xsi:type="dcterms:W3CDTF">2020-08-03T13:08:06Z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