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322" r:id="rId2"/>
    <p:sldId id="323" r:id="rId3"/>
    <p:sldId id="324" r:id="rId4"/>
    <p:sldId id="353" r:id="rId5"/>
    <p:sldId id="390" r:id="rId6"/>
    <p:sldId id="259" r:id="rId7"/>
    <p:sldId id="364" r:id="rId8"/>
    <p:sldId id="260" r:id="rId9"/>
    <p:sldId id="370" r:id="rId10"/>
    <p:sldId id="371" r:id="rId11"/>
    <p:sldId id="261" r:id="rId12"/>
    <p:sldId id="332" r:id="rId13"/>
    <p:sldId id="391" r:id="rId14"/>
    <p:sldId id="392" r:id="rId15"/>
    <p:sldId id="393" r:id="rId16"/>
    <p:sldId id="281" r:id="rId17"/>
    <p:sldId id="382" r:id="rId18"/>
    <p:sldId id="282" r:id="rId19"/>
    <p:sldId id="264" r:id="rId20"/>
    <p:sldId id="265" r:id="rId21"/>
    <p:sldId id="394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36" r:id="rId30"/>
    <p:sldId id="437" r:id="rId31"/>
    <p:sldId id="428" r:id="rId32"/>
    <p:sldId id="429" r:id="rId33"/>
    <p:sldId id="438" r:id="rId34"/>
    <p:sldId id="439" r:id="rId35"/>
    <p:sldId id="432" r:id="rId36"/>
    <p:sldId id="433" r:id="rId37"/>
    <p:sldId id="440" r:id="rId38"/>
    <p:sldId id="441" r:id="rId39"/>
    <p:sldId id="267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  <p:sldId id="469" r:id="rId51"/>
    <p:sldId id="470" r:id="rId52"/>
    <p:sldId id="291" r:id="rId53"/>
    <p:sldId id="471" r:id="rId54"/>
    <p:sldId id="472" r:id="rId55"/>
    <p:sldId id="473" r:id="rId56"/>
    <p:sldId id="474" r:id="rId57"/>
    <p:sldId id="475" r:id="rId58"/>
    <p:sldId id="476" r:id="rId59"/>
    <p:sldId id="477" r:id="rId6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276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-4812" y="3657603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3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只是個罪人</a:t>
            </a:r>
          </a:p>
        </p:txBody>
      </p:sp>
    </p:spTree>
    <p:extLst>
      <p:ext uri="{BB962C8B-B14F-4D97-AF65-F5344CB8AC3E}">
        <p14:creationId xmlns:p14="http://schemas.microsoft.com/office/powerpoint/2010/main" val="6744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我一切所有  無非是接受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都是主賜下  在我信之後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故我不自誇  驕傲亦憎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28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</a:p>
        </p:txBody>
      </p:sp>
    </p:spTree>
    <p:extLst>
      <p:ext uri="{BB962C8B-B14F-4D97-AF65-F5344CB8AC3E}">
        <p14:creationId xmlns:p14="http://schemas.microsoft.com/office/powerpoint/2010/main" val="4025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以前我愚拙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罪惡管我心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使我的腳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步 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離天父遠行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幸主已尋找  喜樂萬分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6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</a:p>
        </p:txBody>
      </p:sp>
    </p:spTree>
    <p:extLst>
      <p:ext uri="{BB962C8B-B14F-4D97-AF65-F5344CB8AC3E}">
        <p14:creationId xmlns:p14="http://schemas.microsoft.com/office/powerpoint/2010/main" val="37774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流淚無功效 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功勞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也無份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主若不救我  必定要沉淪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罪惡常恐嚇  怕見神面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74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</a:p>
        </p:txBody>
      </p:sp>
    </p:spTree>
    <p:extLst>
      <p:ext uri="{BB962C8B-B14F-4D97-AF65-F5344CB8AC3E}">
        <p14:creationId xmlns:p14="http://schemas.microsoft.com/office/powerpoint/2010/main" val="16872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諒我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這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罪人  情不能自禁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只因深愛主  喜樂滿我心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讓我再說明  高聲謳吟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59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</a:p>
        </p:txBody>
      </p:sp>
    </p:spTree>
    <p:extLst>
      <p:ext uri="{BB962C8B-B14F-4D97-AF65-F5344CB8AC3E}">
        <p14:creationId xmlns:p14="http://schemas.microsoft.com/office/powerpoint/2010/main" val="24407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6766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讚美天父愛世慈仁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讚美耶穌代贖洪恩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8810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讚美聖靈開我茅塞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8951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禱文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8965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願人都尊父的名為聖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6578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6235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8642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9233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87675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700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 權柄  榮耀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 直到永遠</a:t>
            </a:r>
            <a:r>
              <a:rPr lang="en-US" altLang="zh-CN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7491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2773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12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77396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論你在何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方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4330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祂祝福你心靈安康</a:t>
            </a:r>
          </a:p>
        </p:txBody>
      </p:sp>
    </p:spTree>
    <p:extLst>
      <p:ext uri="{BB962C8B-B14F-4D97-AF65-F5344CB8AC3E}">
        <p14:creationId xmlns:p14="http://schemas.microsoft.com/office/powerpoint/2010/main" val="38870140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9014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  <p:extLst>
      <p:ext uri="{BB962C8B-B14F-4D97-AF65-F5344CB8AC3E}">
        <p14:creationId xmlns:p14="http://schemas.microsoft.com/office/powerpoint/2010/main" val="18578809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5911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 還祂愛  永相愛</a:t>
            </a:r>
          </a:p>
        </p:txBody>
      </p:sp>
    </p:spTree>
    <p:extLst>
      <p:ext uri="{BB962C8B-B14F-4D97-AF65-F5344CB8AC3E}">
        <p14:creationId xmlns:p14="http://schemas.microsoft.com/office/powerpoint/2010/main" val="60823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42</TotalTime>
  <Words>913</Words>
  <Application>Microsoft Office PowerPoint</Application>
  <PresentationFormat>On-screen Show (16:9)</PresentationFormat>
  <Paragraphs>113</Paragraphs>
  <Slides>59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Microsoft JhengHei</vt:lpstr>
      <vt:lpstr>Microsoft JhengHei</vt:lpstr>
      <vt:lpstr>新細明體</vt:lpstr>
      <vt:lpstr>Arial</vt:lpstr>
      <vt:lpstr>Calibri</vt:lpstr>
      <vt:lpstr>佈景主題11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宣道詩 101 我只是個罪人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家事分享代禱</vt:lpstr>
      <vt:lpstr>三一頌</vt:lpstr>
      <vt:lpstr>PowerPoint Presentation</vt:lpstr>
      <vt:lpstr>PowerPoint Presentation</vt:lpstr>
      <vt:lpstr>公禱文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祝福</vt:lpstr>
      <vt:lpstr>PowerPoint Presentation</vt:lpstr>
      <vt:lpstr>主的愛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115</cp:revision>
  <dcterms:created xsi:type="dcterms:W3CDTF">2019-12-31T08:59:47Z</dcterms:created>
  <dcterms:modified xsi:type="dcterms:W3CDTF">2021-03-05T17:59:18Z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