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418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17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267" r:id="rId45"/>
    <p:sldId id="272" r:id="rId46"/>
    <p:sldId id="319" r:id="rId47"/>
    <p:sldId id="320" r:id="rId48"/>
    <p:sldId id="321" r:id="rId49"/>
    <p:sldId id="270" r:id="rId50"/>
    <p:sldId id="291" r:id="rId51"/>
    <p:sldId id="286" r:id="rId52"/>
    <p:sldId id="287" r:id="rId53"/>
    <p:sldId id="288" r:id="rId5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003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7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5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50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2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29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0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1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61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</p:spTree>
    <p:extLst>
      <p:ext uri="{BB962C8B-B14F-4D97-AF65-F5344CB8AC3E}">
        <p14:creationId xmlns:p14="http://schemas.microsoft.com/office/powerpoint/2010/main" val="2241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深知我屬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01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1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05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6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83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1027</Words>
  <Application>Microsoft Office PowerPoint</Application>
  <PresentationFormat>On-screen Show (16:9)</PresentationFormat>
  <Paragraphs>135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100</cp:revision>
  <dcterms:created xsi:type="dcterms:W3CDTF">2019-12-31T08:59:47Z</dcterms:created>
  <dcterms:modified xsi:type="dcterms:W3CDTF">2020-07-02T18:22:16Z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