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7"/>
  </p:notesMasterIdLst>
  <p:sldIdLst>
    <p:sldId id="322" r:id="rId2"/>
    <p:sldId id="323" r:id="rId3"/>
    <p:sldId id="324" r:id="rId4"/>
    <p:sldId id="259" r:id="rId5"/>
    <p:sldId id="260" r:id="rId6"/>
    <p:sldId id="261" r:id="rId7"/>
    <p:sldId id="292" r:id="rId8"/>
    <p:sldId id="317" r:id="rId9"/>
    <p:sldId id="318" r:id="rId10"/>
    <p:sldId id="281" r:id="rId11"/>
    <p:sldId id="316" r:id="rId12"/>
    <p:sldId id="282" r:id="rId13"/>
    <p:sldId id="264" r:id="rId14"/>
    <p:sldId id="265" r:id="rId15"/>
    <p:sldId id="266" r:id="rId16"/>
    <p:sldId id="267" r:id="rId17"/>
    <p:sldId id="272" r:id="rId18"/>
    <p:sldId id="319" r:id="rId19"/>
    <p:sldId id="320" r:id="rId20"/>
    <p:sldId id="321" r:id="rId21"/>
    <p:sldId id="270" r:id="rId22"/>
    <p:sldId id="291" r:id="rId23"/>
    <p:sldId id="286" r:id="rId24"/>
    <p:sldId id="287" r:id="rId25"/>
    <p:sldId id="288" r:id="rId2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16" y="9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450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67694"/>
            <a:ext cx="9144000" cy="964406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恭讀經訓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28597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徒一</a:t>
            </a:r>
            <a:r>
              <a:rPr lang="en-US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8</a:t>
            </a:r>
            <a:endParaRPr lang="zh-TW" alt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Act 1:8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但聖靈降臨在你們身上，你們就必得著能力，並要在耶路撒冷、猶太全地，和撒瑪利亞，直到地極，作我的見證。」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550069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證道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358974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48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</a:t>
            </a:r>
            <a:r>
              <a:rPr lang="zh-TW" altLang="en-US" sz="48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任</a:t>
            </a: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zh-TW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牧</a:t>
            </a:r>
            <a:r>
              <a:rPr lang="zh-TW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師</a:t>
            </a:r>
            <a:endParaRPr lang="zh-TW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0" y="2103836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主題：</a:t>
            </a: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為耶穌作見證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回應禱告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回應詩歌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11710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8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聖餐禮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20171" y="2246710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家事分享</a:t>
            </a:r>
            <a:r>
              <a:rPr lang="en-US" altLang="zh-CN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代禱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0026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三一頌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85866"/>
            <a:ext cx="9144000" cy="385763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讚美天父愛世慈仁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讚美耶穌代贖洪恩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讚美聖靈開我茅塞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讚美三位合一真神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785800"/>
            <a:ext cx="9144000" cy="435771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願人都</a:t>
            </a: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尊父的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名為聖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願父的國降臨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願父的旨意行在地上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142990"/>
            <a:ext cx="9144000" cy="400052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我們日用的飲食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今日賜給我們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如同我們免了人的債</a:t>
            </a:r>
            <a:endParaRPr lang="zh-TW" altLang="en-US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67694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本堂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牧師領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詩班進堂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71552"/>
            <a:ext cx="9144000" cy="407196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不叫我們遇見試探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救我們脫離兇惡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因為國度 權柄 榮耀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全是父的 直到永遠</a:t>
            </a:r>
            <a:r>
              <a:rPr lang="en-US" altLang="zh-CN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阿門</a:t>
            </a:r>
            <a:endParaRPr lang="zh-TW" altLang="en-US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446610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514429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6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主禮牧師</a:t>
            </a:r>
            <a:r>
              <a:rPr lang="en-US" altLang="zh-CN" sz="6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66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933715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聚會祝福歌</a:t>
            </a:r>
            <a:endParaRPr lang="zh-TW" altLang="en-US" sz="8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-6724" y="2787774"/>
            <a:ext cx="9144000" cy="96440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本堂牧師</a:t>
            </a:r>
            <a:endParaRPr kumimoji="0" lang="en-US" altLang="zh-CN" sz="7200" b="1" i="0" u="none" strike="noStrike" kern="1200" cap="none" spc="0" normalizeH="0" baseline="0" noProof="0" dirty="0" smtClean="0">
              <a:ln>
                <a:noFill/>
              </a:ln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領詩班退堂</a:t>
            </a:r>
            <a:endParaRPr kumimoji="0" lang="zh-TW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願主的愛與你同在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無論你在何方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願祂祝福你心靈安康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在那漫漫的黑夜見主光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以你愛 還祂愛 永相愛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6485" y="2166457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8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6485" y="1634974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8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始禮禱告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599084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6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CN" altLang="en-US" sz="66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主禮牧師</a:t>
            </a:r>
            <a:r>
              <a:rPr lang="en-US" altLang="zh-CN" sz="66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66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啟應經文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2787774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vi-VN" altLang="zh-TW" sz="4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5</a:t>
            </a:r>
            <a:r>
              <a:rPr lang="en-US" altLang="zh-TW" sz="4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“</a:t>
            </a:r>
            <a:r>
              <a:rPr lang="zh-TW" altLang="en-US" sz="4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獨一真神</a:t>
            </a:r>
            <a:r>
              <a:rPr lang="en-US" altLang="zh-TW" sz="4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”</a:t>
            </a:r>
            <a:endParaRPr lang="zh-TW" altLang="en-US" sz="4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13970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詩班歌頌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233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TW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使徒信經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457200" y="2210993"/>
            <a:ext cx="86868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endParaRPr lang="zh-TW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147814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眾立</a:t>
            </a:r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80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0" y="10595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信仰宣告</a:t>
            </a:r>
            <a:endParaRPr kumimoji="0" lang="zh-TW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我信神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全能的父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創造天地的主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我信我主耶穌基督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的獨生子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因聖靈感孕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由童貞女馬利亞所生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在本丟彼拉多手下受難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被釘於十字架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受死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埋葬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降在陰間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endParaRPr 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第三天從死人中復活，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升天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坐在全能父神的右邊將來必從那裏降臨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審判活人死人。我信聖靈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我信聖而公之教會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我信聖徒相通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我信罪得赦免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我信身體復活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我信永生。阿們。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180</TotalTime>
  <Words>549</Words>
  <Application>Microsoft Office PowerPoint</Application>
  <PresentationFormat>On-screen Show (16:9)</PresentationFormat>
  <Paragraphs>66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微軟正黑體</vt:lpstr>
      <vt:lpstr>新細明體</vt:lpstr>
      <vt:lpstr>Arial</vt:lpstr>
      <vt:lpstr>Calibri</vt:lpstr>
      <vt:lpstr>佈景主題11</vt:lpstr>
      <vt:lpstr>宣召</vt:lpstr>
      <vt:lpstr>本堂牧師領詩班進堂</vt:lpstr>
      <vt:lpstr>敬拜讚美神</vt:lpstr>
      <vt:lpstr>始禮禱告</vt:lpstr>
      <vt:lpstr>啟應經文</vt:lpstr>
      <vt:lpstr>詩班歌頌</vt:lpstr>
      <vt:lpstr>使徒信經</vt:lpstr>
      <vt:lpstr>PowerPoint Presentation</vt:lpstr>
      <vt:lpstr>PowerPoint Presentation</vt:lpstr>
      <vt:lpstr>恭讀經訓</vt:lpstr>
      <vt:lpstr>PowerPoint Presentation</vt:lpstr>
      <vt:lpstr>證道</vt:lpstr>
      <vt:lpstr>回應禱告</vt:lpstr>
      <vt:lpstr>回應詩歌</vt:lpstr>
      <vt:lpstr>聖餐禮</vt:lpstr>
      <vt:lpstr>家事分享 代禱</vt:lpstr>
      <vt:lpstr>三一頌</vt:lpstr>
      <vt:lpstr>公禱文</vt:lpstr>
      <vt:lpstr>公禱文</vt:lpstr>
      <vt:lpstr>公禱文</vt:lpstr>
      <vt:lpstr>祝福</vt:lpstr>
      <vt:lpstr>PowerPoint Presentation</vt:lpstr>
      <vt:lpstr>主的愛</vt:lpstr>
      <vt:lpstr>主的愛</vt:lpstr>
      <vt:lpstr>主的愛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Windows User</cp:lastModifiedBy>
  <cp:revision>62</cp:revision>
  <dcterms:created xsi:type="dcterms:W3CDTF">2016-12-20T07:38:05Z</dcterms:created>
  <dcterms:modified xsi:type="dcterms:W3CDTF">2020-05-01T05:35:48Z</dcterms:modified>
</cp:coreProperties>
</file>