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22" r:id="rId2"/>
    <p:sldId id="323" r:id="rId3"/>
    <p:sldId id="324" r:id="rId4"/>
    <p:sldId id="353" r:id="rId5"/>
    <p:sldId id="390" r:id="rId6"/>
    <p:sldId id="259" r:id="rId7"/>
    <p:sldId id="364" r:id="rId8"/>
    <p:sldId id="260" r:id="rId9"/>
    <p:sldId id="370" r:id="rId10"/>
    <p:sldId id="371" r:id="rId11"/>
    <p:sldId id="261" r:id="rId12"/>
    <p:sldId id="332" r:id="rId13"/>
    <p:sldId id="391" r:id="rId14"/>
    <p:sldId id="392" r:id="rId15"/>
    <p:sldId id="393" r:id="rId16"/>
    <p:sldId id="281" r:id="rId17"/>
    <p:sldId id="382" r:id="rId18"/>
    <p:sldId id="282" r:id="rId19"/>
    <p:sldId id="264" r:id="rId20"/>
    <p:sldId id="265" r:id="rId21"/>
    <p:sldId id="394" r:id="rId22"/>
    <p:sldId id="267" r:id="rId23"/>
    <p:sldId id="272" r:id="rId24"/>
    <p:sldId id="319" r:id="rId25"/>
    <p:sldId id="320" r:id="rId26"/>
    <p:sldId id="321" r:id="rId27"/>
    <p:sldId id="270" r:id="rId28"/>
    <p:sldId id="291" r:id="rId29"/>
    <p:sldId id="286" r:id="rId30"/>
    <p:sldId id="287" r:id="rId31"/>
    <p:sldId id="288" r:id="rId3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9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2578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黃德光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傳道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3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3857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3577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</a:t>
            </a:r>
            <a:r>
              <a:rPr lang="zh-CN" altLang="en-US" sz="4800" b="1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4800" b="1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尊父的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名為聖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42990"/>
            <a:ext cx="9144000" cy="40005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9974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033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5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435611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</TotalTime>
  <Words>611</Words>
  <Application>Microsoft Office PowerPoint</Application>
  <PresentationFormat>On-screen Show (16:9)</PresentationFormat>
  <Paragraphs>76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微軟正黑體</vt:lpstr>
      <vt:lpstr>新細明體</vt:lpstr>
      <vt:lpstr>Arial</vt:lpstr>
      <vt:lpstr>Calibri</vt:lpstr>
      <vt:lpstr>佈景主題11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家事分享代禱</vt:lpstr>
      <vt:lpstr>三一頌</vt:lpstr>
      <vt:lpstr>公禱文</vt:lpstr>
      <vt:lpstr>公禱文</vt:lpstr>
      <vt:lpstr>公禱文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94</cp:revision>
  <dcterms:created xsi:type="dcterms:W3CDTF">2019-12-31T08:59:47Z</dcterms:created>
  <dcterms:modified xsi:type="dcterms:W3CDTF">2020-05-01T05:36:25Z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