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0"/>
  </p:notesMasterIdLst>
  <p:sldIdLst>
    <p:sldId id="322" r:id="rId2"/>
    <p:sldId id="323" r:id="rId3"/>
    <p:sldId id="324" r:id="rId4"/>
    <p:sldId id="353" r:id="rId5"/>
    <p:sldId id="390" r:id="rId6"/>
    <p:sldId id="259" r:id="rId7"/>
    <p:sldId id="364" r:id="rId8"/>
    <p:sldId id="260" r:id="rId9"/>
    <p:sldId id="370" r:id="rId10"/>
    <p:sldId id="371" r:id="rId11"/>
    <p:sldId id="261" r:id="rId12"/>
    <p:sldId id="332" r:id="rId13"/>
    <p:sldId id="391" r:id="rId14"/>
    <p:sldId id="392" r:id="rId15"/>
    <p:sldId id="393" r:id="rId16"/>
    <p:sldId id="281" r:id="rId17"/>
    <p:sldId id="382" r:id="rId18"/>
    <p:sldId id="282" r:id="rId19"/>
    <p:sldId id="264" r:id="rId20"/>
    <p:sldId id="265" r:id="rId21"/>
    <p:sldId id="394" r:id="rId22"/>
    <p:sldId id="419" r:id="rId23"/>
    <p:sldId id="420" r:id="rId24"/>
    <p:sldId id="421" r:id="rId25"/>
    <p:sldId id="422" r:id="rId26"/>
    <p:sldId id="423" r:id="rId27"/>
    <p:sldId id="424" r:id="rId28"/>
    <p:sldId id="425" r:id="rId29"/>
    <p:sldId id="436" r:id="rId30"/>
    <p:sldId id="437" r:id="rId31"/>
    <p:sldId id="428" r:id="rId32"/>
    <p:sldId id="429" r:id="rId33"/>
    <p:sldId id="438" r:id="rId34"/>
    <p:sldId id="439" r:id="rId35"/>
    <p:sldId id="432" r:id="rId36"/>
    <p:sldId id="433" r:id="rId37"/>
    <p:sldId id="440" r:id="rId38"/>
    <p:sldId id="441" r:id="rId39"/>
    <p:sldId id="418" r:id="rId40"/>
    <p:sldId id="396" r:id="rId41"/>
    <p:sldId id="397" r:id="rId42"/>
    <p:sldId id="398" r:id="rId43"/>
    <p:sldId id="399" r:id="rId44"/>
    <p:sldId id="400" r:id="rId45"/>
    <p:sldId id="401" r:id="rId46"/>
    <p:sldId id="402" r:id="rId47"/>
    <p:sldId id="403" r:id="rId48"/>
    <p:sldId id="404" r:id="rId49"/>
    <p:sldId id="405" r:id="rId50"/>
    <p:sldId id="406" r:id="rId51"/>
    <p:sldId id="407" r:id="rId52"/>
    <p:sldId id="417" r:id="rId53"/>
    <p:sldId id="409" r:id="rId54"/>
    <p:sldId id="410" r:id="rId55"/>
    <p:sldId id="411" r:id="rId56"/>
    <p:sldId id="412" r:id="rId57"/>
    <p:sldId id="413" r:id="rId58"/>
    <p:sldId id="414" r:id="rId59"/>
    <p:sldId id="415" r:id="rId60"/>
    <p:sldId id="416" r:id="rId61"/>
    <p:sldId id="442" r:id="rId62"/>
    <p:sldId id="443" r:id="rId63"/>
    <p:sldId id="444" r:id="rId64"/>
    <p:sldId id="445" r:id="rId65"/>
    <p:sldId id="446" r:id="rId66"/>
    <p:sldId id="447" r:id="rId67"/>
    <p:sldId id="448" r:id="rId68"/>
    <p:sldId id="449" r:id="rId69"/>
    <p:sldId id="450" r:id="rId70"/>
    <p:sldId id="451" r:id="rId71"/>
    <p:sldId id="452" r:id="rId72"/>
    <p:sldId id="453" r:id="rId73"/>
    <p:sldId id="454" r:id="rId74"/>
    <p:sldId id="455" r:id="rId75"/>
    <p:sldId id="456" r:id="rId76"/>
    <p:sldId id="457" r:id="rId77"/>
    <p:sldId id="458" r:id="rId78"/>
    <p:sldId id="267" r:id="rId79"/>
    <p:sldId id="459" r:id="rId80"/>
    <p:sldId id="460" r:id="rId81"/>
    <p:sldId id="461" r:id="rId82"/>
    <p:sldId id="462" r:id="rId83"/>
    <p:sldId id="463" r:id="rId84"/>
    <p:sldId id="464" r:id="rId85"/>
    <p:sldId id="465" r:id="rId86"/>
    <p:sldId id="466" r:id="rId87"/>
    <p:sldId id="467" r:id="rId88"/>
    <p:sldId id="468" r:id="rId89"/>
    <p:sldId id="469" r:id="rId90"/>
    <p:sldId id="470" r:id="rId91"/>
    <p:sldId id="291" r:id="rId92"/>
    <p:sldId id="471" r:id="rId93"/>
    <p:sldId id="472" r:id="rId94"/>
    <p:sldId id="473" r:id="rId95"/>
    <p:sldId id="474" r:id="rId96"/>
    <p:sldId id="475" r:id="rId97"/>
    <p:sldId id="476" r:id="rId98"/>
    <p:sldId id="477" r:id="rId9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504" y="10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18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919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48464" cy="5143500"/>
          </a:xfrm>
        </p:spPr>
        <p:txBody>
          <a:bodyPr anchor="ctr">
            <a:normAutofit/>
          </a:bodyPr>
          <a:lstStyle/>
          <a:p>
            <a:r>
              <a:rPr lang="zh-TW" altLang="en-US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耶和華作王！他以威嚴為衣穿上；耶和華以能力為衣，以能力束腰，世界就堅定，不得動搖。</a:t>
            </a:r>
            <a:r>
              <a:rPr lang="en-US" altLang="zh-TW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你的寶座從太初立定；你從亙古就有。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成年</a:t>
            </a:r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雅各詩班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233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TW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使徒信經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457200" y="2210993"/>
            <a:ext cx="86868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endParaRPr lang="zh-TW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147814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眾立</a:t>
            </a:r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80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/>
          <p:nvPr/>
        </p:nvSpPr>
        <p:spPr>
          <a:xfrm>
            <a:off x="0" y="10595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信仰宣告</a:t>
            </a:r>
            <a:endParaRPr kumimoji="0" lang="zh-TW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我信神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全能的父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創造天地的主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我信我主耶穌基督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的獨生子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因聖靈感孕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由童貞女馬利亞所生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在本丟彼拉多手下受難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被釘於十字架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埋葬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降在陰間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endParaRPr 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第三天從死人中復活，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升天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坐在全能父神的右邊將來必從那裏降臨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審判活人死人。我信聖靈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我信聖而公之教會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我信聖徒相通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我信罪得赦免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我信身體復活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我信永生。阿們。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8597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出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六：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2 - 4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8892480" cy="5143500"/>
          </a:xfrm>
        </p:spPr>
        <p:txBody>
          <a:bodyPr anchor="ctr">
            <a:noAutofit/>
          </a:bodyPr>
          <a:lstStyle/>
          <a:p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神曉諭摩西說：「我是耶和華。 </a:t>
            </a:r>
          </a:p>
          <a:p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我從前向亞伯拉罕、以撒、雅各顯現為全能的神；至於我名耶和華，他們未曾知道。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550069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標題 1"/>
          <p:cNvSpPr txBox="1"/>
          <p:nvPr/>
        </p:nvSpPr>
        <p:spPr>
          <a:xfrm>
            <a:off x="0" y="2103836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5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</a:t>
            </a: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：</a:t>
            </a:r>
            <a:r>
              <a:rPr lang="zh-CN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</a:t>
            </a: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能的神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/>
          <p:nvPr/>
        </p:nvSpPr>
        <p:spPr>
          <a:xfrm>
            <a:off x="-4812" y="3657603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主任牧師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28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牧師領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詩班進堂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3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聖餐禮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101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只是個罪人</a:t>
            </a:r>
          </a:p>
        </p:txBody>
      </p:sp>
    </p:spTree>
    <p:extLst>
      <p:ext uri="{BB962C8B-B14F-4D97-AF65-F5344CB8AC3E}">
        <p14:creationId xmlns:p14="http://schemas.microsoft.com/office/powerpoint/2010/main" val="67440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我一切所有  無非是接受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都是主賜下  在我信之後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1.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44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故我不自誇  驕傲亦憎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1.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1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286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 榮耀都歸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天父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蒙救恩</a:t>
            </a:r>
          </a:p>
        </p:txBody>
      </p:sp>
    </p:spTree>
    <p:extLst>
      <p:ext uri="{BB962C8B-B14F-4D97-AF65-F5344CB8AC3E}">
        <p14:creationId xmlns:p14="http://schemas.microsoft.com/office/powerpoint/2010/main" val="4025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以前我愚拙 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罪惡管我心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使我的腳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步  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離天父遠行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2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26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幸主已尋找  喜樂萬分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2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51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760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135" y="22572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 榮耀都歸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天父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蒙救恩</a:t>
            </a:r>
          </a:p>
        </p:txBody>
      </p:sp>
    </p:spTree>
    <p:extLst>
      <p:ext uri="{BB962C8B-B14F-4D97-AF65-F5344CB8AC3E}">
        <p14:creationId xmlns:p14="http://schemas.microsoft.com/office/powerpoint/2010/main" val="377748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流淚無功效  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功勞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也無份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主若不救我  必定要沉淪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3.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88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罪惡常恐嚇  怕見神面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3.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64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744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 榮耀都歸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天父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蒙救恩</a:t>
            </a:r>
          </a:p>
        </p:txBody>
      </p:sp>
    </p:spTree>
    <p:extLst>
      <p:ext uri="{BB962C8B-B14F-4D97-AF65-F5344CB8AC3E}">
        <p14:creationId xmlns:p14="http://schemas.microsoft.com/office/powerpoint/2010/main" val="168729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諒我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這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罪人  情不能自禁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只因深愛主  喜樂滿我心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4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5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讓我再說明  高聲謳吟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4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8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592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 榮耀都歸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天父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蒙救恩</a:t>
            </a:r>
          </a:p>
        </p:txBody>
      </p:sp>
    </p:spTree>
    <p:extLst>
      <p:ext uri="{BB962C8B-B14F-4D97-AF65-F5344CB8AC3E}">
        <p14:creationId xmlns:p14="http://schemas.microsoft.com/office/powerpoint/2010/main" val="244070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100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我來就袮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52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尊貴全能神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救主歡喜聲音 </a:t>
            </a:r>
            <a:endParaRPr lang="en-US" altLang="zh-CN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今願前來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聽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1.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8065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為我罪惡流出寶血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使我能得生命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1.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4465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10032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我這可惡罪人  </a:t>
            </a:r>
            <a:endParaRPr lang="en-US" altLang="zh-CN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行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善毫無能力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2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175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惟主寶血永無更變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洗淨心裡罪愆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2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9532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95050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求主賞賜聖靈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endParaRPr lang="en-US" altLang="zh-CN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激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發愛主熱心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3.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983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引導罪人歸向耶穌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使主教會復興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3.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8278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12968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 lnSpcReduction="10000"/>
          </a:bodyPr>
          <a:lstStyle/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美哉贖罪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寶血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110000"/>
              </a:lnSpc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大哉十架能力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4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0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全能真神祢掌權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祢的慈愛永遠長存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 lnSpcReduction="10000"/>
          </a:bodyPr>
          <a:lstStyle/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奇哉耶穌替我受死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我要愛主到底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4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5312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9616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212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親</a:t>
            </a:r>
            <a:r>
              <a:rPr lang="zh-TW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愛耶穌</a:t>
            </a:r>
          </a:p>
        </p:txBody>
      </p:sp>
    </p:spTree>
    <p:extLst>
      <p:ext uri="{BB962C8B-B14F-4D97-AF65-F5344CB8AC3E}">
        <p14:creationId xmlns:p14="http://schemas.microsoft.com/office/powerpoint/2010/main" val="224140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主耶穌我愛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深知我屬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世上諸樂趣願為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全丟棄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1.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3016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是我救主為我還清罪債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於今更親愛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1.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683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我深愛主耶穌 因主先愛我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在十架替我死赦免眾罪過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2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235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主為我戴荊冠受羞辱陷害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於今更親愛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2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83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無論死生憂樂 我仍愛我主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在世我要時常讚美主耶穌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3.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5518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直到主再臨我必儆醒等待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於今更親愛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3.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6054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主再來迎接我 永住榮耀中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我必時常頌揚救主大恩寵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4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59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85" y="250041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4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rPr>
              <a:t>始禮禱告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戴榮耀冠冕賞賜恩乃格外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於今更親愛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4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8830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211A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愛說不盡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80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耶穌向我所存恩愛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捨身流血還我罪債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1.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6762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使我得免永遠災害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主恩愛說不盡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1.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531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</p:txBody>
      </p:sp>
    </p:spTree>
    <p:extLst>
      <p:ext uri="{BB962C8B-B14F-4D97-AF65-F5344CB8AC3E}">
        <p14:creationId xmlns:p14="http://schemas.microsoft.com/office/powerpoint/2010/main" val="31946292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耶穌向我所存恩愛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口舌永說不盡</a:t>
            </a:r>
          </a:p>
        </p:txBody>
      </p:sp>
    </p:spTree>
    <p:extLst>
      <p:ext uri="{BB962C8B-B14F-4D97-AF65-F5344CB8AC3E}">
        <p14:creationId xmlns:p14="http://schemas.microsoft.com/office/powerpoint/2010/main" val="40211684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我主受難沫吐滿臉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被人凌辱戴荊棘冕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2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4842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使我得蒙救贖恩典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主恩愛說不盡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2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816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</p:txBody>
      </p:sp>
    </p:spTree>
    <p:extLst>
      <p:ext uri="{BB962C8B-B14F-4D97-AF65-F5344CB8AC3E}">
        <p14:creationId xmlns:p14="http://schemas.microsoft.com/office/powerpoint/2010/main" val="24769598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耶穌向我所存恩愛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口舌永說不盡</a:t>
            </a:r>
          </a:p>
        </p:txBody>
      </p:sp>
    </p:spTree>
    <p:extLst>
      <p:ext uri="{BB962C8B-B14F-4D97-AF65-F5344CB8AC3E}">
        <p14:creationId xmlns:p14="http://schemas.microsoft.com/office/powerpoint/2010/main" val="356354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提摩太詩班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我主升天作我中保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天父面前為我祈禱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3.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8711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使我罪人與神和好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主恩愛說不盡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3.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0886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</p:txBody>
      </p:sp>
    </p:spTree>
    <p:extLst>
      <p:ext uri="{BB962C8B-B14F-4D97-AF65-F5344CB8AC3E}">
        <p14:creationId xmlns:p14="http://schemas.microsoft.com/office/powerpoint/2010/main" val="7903219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耶穌向我所存恩愛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口舌永說不盡</a:t>
            </a:r>
          </a:p>
        </p:txBody>
      </p:sp>
    </p:spTree>
    <p:extLst>
      <p:ext uri="{BB962C8B-B14F-4D97-AF65-F5344CB8AC3E}">
        <p14:creationId xmlns:p14="http://schemas.microsoft.com/office/powerpoint/2010/main" val="8789208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我主時常與我相親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平安喜樂充滿我心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4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0101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有福指望何等光明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主恩愛說不盡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4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6652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</p:txBody>
      </p:sp>
    </p:spTree>
    <p:extLst>
      <p:ext uri="{BB962C8B-B14F-4D97-AF65-F5344CB8AC3E}">
        <p14:creationId xmlns:p14="http://schemas.microsoft.com/office/powerpoint/2010/main" val="36596260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耶穌向我所存恩愛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口舌永說不盡</a:t>
            </a:r>
          </a:p>
        </p:txBody>
      </p:sp>
    </p:spTree>
    <p:extLst>
      <p:ext uri="{BB962C8B-B14F-4D97-AF65-F5344CB8AC3E}">
        <p14:creationId xmlns:p14="http://schemas.microsoft.com/office/powerpoint/2010/main" val="34226482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49" y="2257505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享代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三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一頌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6766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7877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3 “</a:t>
            </a:r>
            <a:r>
              <a:rPr lang="zh-CN" altLang="en-US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4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讚美天父愛世慈仁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讚美耶穌代贖洪恩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88104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讚美聖靈開我茅塞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讚美三位合一真神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89515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公</a:t>
            </a:r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禱文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89650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願人都尊父的名為聖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65782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62353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86422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923399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876759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700569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 權柄  榮耀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 直到永遠</a:t>
            </a:r>
            <a:r>
              <a:rPr lang="en-US" altLang="zh-CN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7491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endParaRPr 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1-2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4-5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42773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主禮牧師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48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7124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70336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zh-TW" altLang="en-US" sz="5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標題 1"/>
          <p:cNvSpPr txBox="1"/>
          <p:nvPr/>
        </p:nvSpPr>
        <p:spPr>
          <a:xfrm>
            <a:off x="0" y="2435611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本堂牧師領詩班退堂</a:t>
            </a:r>
            <a:endParaRPr kumimoji="0" lang="zh-TW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的愛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77396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論你在何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方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43300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祂祝福你心靈安康</a:t>
            </a:r>
          </a:p>
        </p:txBody>
      </p:sp>
    </p:spTree>
    <p:extLst>
      <p:ext uri="{BB962C8B-B14F-4D97-AF65-F5344CB8AC3E}">
        <p14:creationId xmlns:p14="http://schemas.microsoft.com/office/powerpoint/2010/main" val="388701407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890146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  <p:extLst>
      <p:ext uri="{BB962C8B-B14F-4D97-AF65-F5344CB8AC3E}">
        <p14:creationId xmlns:p14="http://schemas.microsoft.com/office/powerpoint/2010/main" val="185788096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459110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 還祂愛  永相愛</a:t>
            </a:r>
          </a:p>
        </p:txBody>
      </p:sp>
    </p:spTree>
    <p:extLst>
      <p:ext uri="{BB962C8B-B14F-4D97-AF65-F5344CB8AC3E}">
        <p14:creationId xmlns:p14="http://schemas.microsoft.com/office/powerpoint/2010/main" val="608233991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23</TotalTime>
  <Words>1585</Words>
  <Application>Microsoft Office PowerPoint</Application>
  <PresentationFormat>On-screen Show (16:9)</PresentationFormat>
  <Paragraphs>212</Paragraphs>
  <Slides>98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4" baseType="lpstr">
      <vt:lpstr>Microsoft JhengHei</vt:lpstr>
      <vt:lpstr>Microsoft JhengHei</vt:lpstr>
      <vt:lpstr>新細明體</vt:lpstr>
      <vt:lpstr>Arial</vt:lpstr>
      <vt:lpstr>Calibri</vt:lpstr>
      <vt:lpstr>佈景主題11</vt:lpstr>
      <vt:lpstr>宣召</vt:lpstr>
      <vt:lpstr>本堂牧師領詩班進堂</vt:lpstr>
      <vt:lpstr>敬拜讚美神</vt:lpstr>
      <vt:lpstr>尊貴全能神</vt:lpstr>
      <vt:lpstr>PowerPoint Presentation</vt:lpstr>
      <vt:lpstr>始禮禱告</vt:lpstr>
      <vt:lpstr>提摩太詩班</vt:lpstr>
      <vt:lpstr>啟應經文</vt:lpstr>
      <vt:lpstr>神的威權</vt:lpstr>
      <vt:lpstr>PowerPoint Presentation</vt:lpstr>
      <vt:lpstr>成年詩班</vt:lpstr>
      <vt:lpstr>雅各詩班</vt:lpstr>
      <vt:lpstr>使徒信經</vt:lpstr>
      <vt:lpstr>PowerPoint Presentation</vt:lpstr>
      <vt:lpstr>PowerPoint Presentation</vt:lpstr>
      <vt:lpstr>恭讀經訓</vt:lpstr>
      <vt:lpstr>PowerPoint Presentation</vt:lpstr>
      <vt:lpstr>證道</vt:lpstr>
      <vt:lpstr>回應禱告</vt:lpstr>
      <vt:lpstr>回應詩歌</vt:lpstr>
      <vt:lpstr>聖餐禮</vt:lpstr>
      <vt:lpstr>宣道詩 101 我只是個罪人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宣道詩 100 主我來就袮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宣道詩 212 親愛耶穌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宣道詩 211A 主愛說不盡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家事分享代禱</vt:lpstr>
      <vt:lpstr>三一頌</vt:lpstr>
      <vt:lpstr>PowerPoint Presentation</vt:lpstr>
      <vt:lpstr>PowerPoint Presentation</vt:lpstr>
      <vt:lpstr>公禱文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祝福</vt:lpstr>
      <vt:lpstr>PowerPoint Presentation</vt:lpstr>
      <vt:lpstr>主的愛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113</cp:revision>
  <dcterms:created xsi:type="dcterms:W3CDTF">2019-12-31T08:59:47Z</dcterms:created>
  <dcterms:modified xsi:type="dcterms:W3CDTF">2021-02-05T15:12:20Z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