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322" r:id="rId2"/>
    <p:sldId id="323" r:id="rId3"/>
    <p:sldId id="324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662371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733425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10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4786323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805115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</a:t>
            </a:r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分享</a:t>
            </a:r>
            <a:r>
              <a:rPr lang="en-US" altLang="zh-CN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代</a:t>
            </a:r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66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47733"/>
            <a:ext cx="9144000" cy="58102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14421"/>
            <a:ext cx="9144000" cy="564360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1285875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本堂牧師</a:t>
            </a:r>
            <a:r>
              <a:rPr lang="en-US" altLang="zh-CN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領詩班進堂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47733"/>
            <a:ext cx="9144000" cy="58102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1468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72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72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9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786070"/>
            <a:ext cx="9144000" cy="128587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</a:t>
            </a:r>
            <a:endParaRPr kumimoji="0" lang="en-US" altLang="zh-CN" sz="88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領詩班退堂</a:t>
            </a:r>
            <a:endParaRPr kumimoji="0" lang="zh-TW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1468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72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90932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vi-VN" altLang="zh-TW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5</a:t>
            </a: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“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獨一真神</a:t>
            </a: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305049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947991"/>
            <a:ext cx="86868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5837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96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804851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163</TotalTime>
  <Words>543</Words>
  <Application>Microsoft Office PowerPoint</Application>
  <PresentationFormat>On-screen Show (4:3)</PresentationFormat>
  <Paragraphs>67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佈景主題11</vt:lpstr>
      <vt:lpstr>宣召</vt:lpstr>
      <vt:lpstr>本堂牧師 領詩班進堂</vt:lpstr>
      <vt:lpstr>敬拜讚美神</vt:lpstr>
      <vt:lpstr>始禮禱告</vt:lpstr>
      <vt:lpstr>啟應經文</vt:lpstr>
      <vt:lpstr>詩班歌頌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53</cp:revision>
  <dcterms:created xsi:type="dcterms:W3CDTF">2016-12-20T07:38:05Z</dcterms:created>
  <dcterms:modified xsi:type="dcterms:W3CDTF">2019-06-01T05:10:31Z</dcterms:modified>
</cp:coreProperties>
</file>