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478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391" r:id="rId15"/>
    <p:sldId id="392" r:id="rId16"/>
    <p:sldId id="393" r:id="rId17"/>
    <p:sldId id="281" r:id="rId18"/>
    <p:sldId id="382" r:id="rId19"/>
    <p:sldId id="282" r:id="rId20"/>
    <p:sldId id="264" r:id="rId21"/>
    <p:sldId id="265" r:id="rId22"/>
    <p:sldId id="394" r:id="rId23"/>
    <p:sldId id="419" r:id="rId24"/>
    <p:sldId id="420" r:id="rId25"/>
    <p:sldId id="267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291" r:id="rId39"/>
    <p:sldId id="471" r:id="rId40"/>
    <p:sldId id="472" r:id="rId41"/>
    <p:sldId id="473" r:id="rId42"/>
    <p:sldId id="474" r:id="rId43"/>
    <p:sldId id="475" r:id="rId44"/>
    <p:sldId id="476" r:id="rId45"/>
    <p:sldId id="477" r:id="rId4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04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-4812" y="365760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6744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766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81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951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9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657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235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642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233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767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005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491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12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73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33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887014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901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1857880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591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60823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45</TotalTime>
  <Words>624</Words>
  <Application>Microsoft Office PowerPoint</Application>
  <PresentationFormat>On-screen Show (16:9)</PresentationFormat>
  <Paragraphs>76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Microsoft JhengHei</vt:lpstr>
      <vt:lpstr>Microsoft JhengHei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118</cp:revision>
  <dcterms:created xsi:type="dcterms:W3CDTF">2019-12-31T08:59:47Z</dcterms:created>
  <dcterms:modified xsi:type="dcterms:W3CDTF">2021-04-28T15:15:22Z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