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2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140549"/>
            <a:ext cx="9144000" cy="2576684"/>
          </a:xfrm>
          <a:custGeom>
            <a:avLst/>
            <a:gdLst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19794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7466" y="25350"/>
                  <a:pt x="0" y="1979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28000"/>
                  <a:satMod val="2000000"/>
                  <a:alpha val="30000"/>
                </a:schemeClr>
              </a:gs>
              <a:gs pos="35000">
                <a:schemeClr val="bg2">
                  <a:shade val="100000"/>
                  <a:satMod val="600000"/>
                  <a:alpha val="0"/>
                </a:schemeClr>
              </a:gs>
            </a:gsLst>
            <a:lin ang="54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02920" y="2081809"/>
            <a:ext cx="8229600" cy="1625346"/>
          </a:xfrm>
        </p:spPr>
        <p:txBody>
          <a:bodyPr tIns="0" bIns="0" anchor="t"/>
          <a:lstStyle>
            <a:lvl1pPr>
              <a:defRPr sz="5000" cap="all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00064" y="1169790"/>
            <a:ext cx="5105400" cy="914400"/>
          </a:xfrm>
        </p:spPr>
        <p:txBody>
          <a:bodyPr lIns="0" tIns="0" rIns="0" bIns="0" anchor="b"/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FDAD-8D58-484B-A97B-284EE44F84CC}" type="datetimeFigureOut">
              <a:rPr lang="zh-TW" altLang="en-US" smtClean="0"/>
              <a:pPr/>
              <a:t>2019/11/10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DB98-5765-4CA6-840E-7AE860AE7B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FDAD-8D58-484B-A97B-284EE44F84CC}" type="datetimeFigureOut">
              <a:rPr lang="zh-TW" altLang="en-US" smtClean="0"/>
              <a:pPr/>
              <a:t>2019/11/10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DB98-5765-4CA6-840E-7AE860AE7B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FDAD-8D58-484B-A97B-284EE44F84CC}" type="datetimeFigureOut">
              <a:rPr lang="zh-TW" altLang="en-US" smtClean="0"/>
              <a:pPr/>
              <a:t>2019/11/10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DB98-5765-4CA6-840E-7AE860AE7B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FDAD-8D58-484B-A97B-284EE44F84CC}" type="datetimeFigureOut">
              <a:rPr lang="zh-TW" altLang="en-US" smtClean="0"/>
              <a:pPr/>
              <a:t>2019/11/10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DB98-5765-4CA6-840E-7AE860AE7B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42950"/>
            <a:ext cx="7772400" cy="1021842"/>
          </a:xfrm>
        </p:spPr>
        <p:txBody>
          <a:bodyPr>
            <a:noAutofit/>
          </a:bodyPr>
          <a:lstStyle>
            <a:lvl1pPr algn="l">
              <a:buNone/>
              <a:defRPr sz="48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64508"/>
            <a:ext cx="7772400" cy="1132284"/>
          </a:xfrm>
        </p:spPr>
        <p:txBody>
          <a:bodyPr anchor="t"/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FDAD-8D58-484B-A97B-284EE44F84CC}" type="datetimeFigureOut">
              <a:rPr lang="zh-TW" altLang="en-US" smtClean="0"/>
              <a:pPr/>
              <a:t>2019/11/10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DB98-5765-4CA6-840E-7AE860AE7B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</p:spPr>
        <p:txBody>
          <a:bodyPr tIns="9144" bIns="9144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9850"/>
            <a:ext cx="4038600" cy="31203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9850"/>
            <a:ext cx="4038600" cy="31203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FDAD-8D58-484B-A97B-284EE44F84CC}" type="datetimeFigureOut">
              <a:rPr lang="zh-TW" altLang="en-US" smtClean="0"/>
              <a:pPr/>
              <a:t>2019/11/10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DB98-5765-4CA6-840E-7AE860AE7B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</p:spPr>
        <p:txBody>
          <a:bodyPr tIns="9144" bIns="9144" anchor="b"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84126"/>
            <a:ext cx="4040188" cy="37719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8000" dist="38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584126"/>
            <a:ext cx="4041775" cy="37719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000250"/>
            <a:ext cx="4040188" cy="27432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00250"/>
            <a:ext cx="4041775" cy="27432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FDAD-8D58-484B-A97B-284EE44F84CC}" type="datetimeFigureOut">
              <a:rPr lang="zh-TW" altLang="en-US" smtClean="0"/>
              <a:pPr/>
              <a:t>2019/11/10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DB98-5765-4CA6-840E-7AE860AE7B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effectLst/>
        </p:spPr>
        <p:txBody>
          <a:bodyPr tIns="9144" bIns="9144" anchor="b"/>
          <a:lstStyle>
            <a:lvl1pPr>
              <a:defRPr sz="48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FDAD-8D58-484B-A97B-284EE44F84CC}" type="datetimeFigureOut">
              <a:rPr lang="zh-TW" altLang="en-US" smtClean="0"/>
              <a:pPr/>
              <a:t>2019/11/10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DB98-5765-4CA6-840E-7AE860AE7B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FDAD-8D58-484B-A97B-284EE44F84CC}" type="datetimeFigureOut">
              <a:rPr lang="zh-TW" altLang="en-US" smtClean="0"/>
              <a:pPr/>
              <a:t>2019/11/10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DB98-5765-4CA6-840E-7AE860AE7B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580"/>
            <a:ext cx="8229600" cy="685800"/>
          </a:xfrm>
        </p:spPr>
        <p:txBody>
          <a:bodyPr tIns="0" bIns="0" anchor="b"/>
          <a:lstStyle>
            <a:lvl1pPr algn="l">
              <a:buNone/>
              <a:defRPr sz="5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850392"/>
            <a:ext cx="2590800" cy="3886200"/>
          </a:xfrm>
        </p:spPr>
        <p:txBody>
          <a:bodyPr lIns="45720" tIns="45720" rIns="0"/>
          <a:lstStyle>
            <a:lvl1pPr marL="0" indent="0">
              <a:spcBef>
                <a:spcPts val="300"/>
              </a:spcBef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850104"/>
            <a:ext cx="5257800" cy="3893346"/>
          </a:xfrm>
        </p:spPr>
        <p:txBody>
          <a:bodyPr/>
          <a:lstStyle>
            <a:lvl1pPr algn="l">
              <a:defRPr sz="30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FDAD-8D58-484B-A97B-284EE44F84CC}" type="datetimeFigureOut">
              <a:rPr lang="zh-TW" altLang="en-US" smtClean="0"/>
              <a:pPr/>
              <a:t>2019/11/10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DB98-5765-4CA6-840E-7AE860AE7B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40" y="1485900"/>
            <a:ext cx="3429000" cy="391716"/>
          </a:xfrm>
        </p:spPr>
        <p:txBody>
          <a:bodyPr tIns="0" bIns="0" anchor="b"/>
          <a:lstStyle>
            <a:lvl1pPr algn="r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93368" y="800100"/>
            <a:ext cx="4572000" cy="3429000"/>
          </a:xfrm>
          <a:solidFill>
            <a:schemeClr val="bg2">
              <a:shade val="75000"/>
            </a:schemeClr>
          </a:solidFill>
          <a:ln w="60325">
            <a:solidFill>
              <a:srgbClr val="FFFFFF"/>
            </a:solidFill>
            <a:miter lim="800000"/>
          </a:ln>
          <a:effectLst>
            <a:outerShdw blurRad="36195" dist="10000" dir="5400000" algn="tl" rotWithShape="0">
              <a:srgbClr val="000000">
                <a:alpha val="75000"/>
              </a:srgbClr>
            </a:outerShdw>
            <a:reflection stA="21000" endA="500" endPos="10000" dist="20000" dir="5400000" sy="-100000" algn="bl" rotWithShape="0"/>
          </a:effectLst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240" y="1907382"/>
            <a:ext cx="3429000" cy="685800"/>
          </a:xfr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FDAD-8D58-484B-A97B-284EE44F84CC}" type="datetimeFigureOut">
              <a:rPr lang="zh-TW" altLang="en-US" smtClean="0"/>
              <a:pPr/>
              <a:t>2019/11/10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4767263"/>
            <a:ext cx="533400" cy="273844"/>
          </a:xfrm>
        </p:spPr>
        <p:txBody>
          <a:bodyPr/>
          <a:lstStyle/>
          <a:p>
            <a:fld id="{174ADB98-5765-4CA6-840E-7AE860AE7B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857174"/>
            <a:ext cx="9144000" cy="4172029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55000"/>
                  <a:satMod val="1800000"/>
                  <a:alpha val="5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1005850"/>
            <a:ext cx="9144000" cy="3360319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40000"/>
                  <a:satMod val="1900000"/>
                  <a:alpha val="30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11430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34728"/>
            <a:ext cx="8229600" cy="3086100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981200" cy="273844"/>
          </a:xfrm>
          <a:prstGeom prst="rect">
            <a:avLst/>
          </a:prstGeom>
        </p:spPr>
        <p:txBody>
          <a:bodyPr vert="horz" anchor="b"/>
          <a:lstStyle>
            <a:lvl1pPr algn="ctr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A3EFDAD-8D58-484B-A97B-284EE44F84CC}" type="datetimeFigureOut">
              <a:rPr lang="zh-TW" altLang="en-US" smtClean="0"/>
              <a:pPr/>
              <a:t>2019/11/10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438400" y="4767263"/>
            <a:ext cx="2895600" cy="273844"/>
          </a:xfrm>
          <a:prstGeom prst="rect">
            <a:avLst/>
          </a:prstGeom>
        </p:spPr>
        <p:txBody>
          <a:bodyPr vert="horz" lIns="0" anchor="b"/>
          <a:lstStyle>
            <a:lvl1pPr algn="l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4767263"/>
            <a:ext cx="533400" cy="273844"/>
          </a:xfrm>
          <a:prstGeom prst="rect">
            <a:avLst/>
          </a:prstGeom>
        </p:spPr>
        <p:txBody>
          <a:bodyPr vert="horz" lIns="91440" rIns="0" anchor="b"/>
          <a:lstStyle>
            <a:lvl1pPr algn="r">
              <a:defRPr sz="14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74ADB98-5765-4CA6-840E-7AE860AE7B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sz="4800" b="1" kern="1200">
          <a:ln w="500">
            <a:solidFill>
              <a:schemeClr val="tx2">
                <a:shade val="20000"/>
                <a:satMod val="350000"/>
              </a:schemeClr>
            </a:solidFill>
          </a:ln>
          <a:solidFill>
            <a:schemeClr val="tx2">
              <a:tint val="100000"/>
              <a:satMod val="250000"/>
            </a:schemeClr>
          </a:solidFill>
          <a:effectLst>
            <a:outerShdw blurRad="30000" dist="30000" dir="2700000" algn="tl" rotWithShape="0">
              <a:schemeClr val="bg2">
                <a:shade val="45000"/>
                <a:satMod val="150000"/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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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74320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50"/>
          </a:xfrm>
        </p:spPr>
        <p:txBody>
          <a:bodyPr/>
          <a:lstStyle/>
          <a:p>
            <a:r>
              <a:rPr lang="zh-CN" altLang="en-US" dirty="0" smtClean="0">
                <a:latin typeface="標楷體" pitchFamily="65" charset="-120"/>
                <a:ea typeface="標楷體" pitchFamily="65" charset="-120"/>
              </a:rPr>
              <a:t>十架七言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750082"/>
            <a:ext cx="9144000" cy="43934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標楷體" pitchFamily="65" charset="-120"/>
                <a:ea typeface="標楷體" pitchFamily="65" charset="-120"/>
              </a:rPr>
              <a:t>第一言：</a:t>
            </a:r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父</a:t>
            </a:r>
            <a:r>
              <a:rPr lang="zh-TW" altLang="en-US" sz="6000" dirty="0">
                <a:latin typeface="標楷體" pitchFamily="65" charset="-120"/>
                <a:ea typeface="標楷體" pitchFamily="65" charset="-120"/>
              </a:rPr>
              <a:t>啊，赦免他們，因為他們所作的，他們不曉得</a:t>
            </a:r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」</a:t>
            </a:r>
            <a:endParaRPr lang="zh-TW" altLang="en-US" sz="60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50"/>
          </a:xfrm>
        </p:spPr>
        <p:txBody>
          <a:bodyPr/>
          <a:lstStyle/>
          <a:p>
            <a:r>
              <a:rPr lang="zh-CN" altLang="en-US" dirty="0" smtClean="0">
                <a:latin typeface="標楷體" pitchFamily="65" charset="-120"/>
                <a:ea typeface="標楷體" pitchFamily="65" charset="-120"/>
              </a:rPr>
              <a:t>十架七言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750082"/>
            <a:ext cx="9144000" cy="4393419"/>
          </a:xfrm>
        </p:spPr>
        <p:txBody>
          <a:bodyPr>
            <a:noAutofit/>
          </a:bodyPr>
          <a:lstStyle/>
          <a:p>
            <a:r>
              <a:rPr lang="zh-CN" altLang="en-US" sz="6000" smtClean="0">
                <a:latin typeface="標楷體" pitchFamily="65" charset="-120"/>
                <a:ea typeface="標楷體" pitchFamily="65" charset="-120"/>
              </a:rPr>
              <a:t>第二</a:t>
            </a:r>
            <a:r>
              <a:rPr lang="zh-CN" altLang="en-US" sz="6000" dirty="0" smtClean="0">
                <a:latin typeface="標楷體" pitchFamily="65" charset="-120"/>
                <a:ea typeface="標楷體" pitchFamily="65" charset="-120"/>
              </a:rPr>
              <a:t>言：</a:t>
            </a:r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「</a:t>
            </a:r>
            <a:r>
              <a:rPr lang="zh-TW" altLang="en-US" sz="6000" dirty="0">
                <a:latin typeface="標楷體" pitchFamily="65" charset="-120"/>
                <a:ea typeface="標楷體" pitchFamily="65" charset="-120"/>
              </a:rPr>
              <a:t>我實在告訴你，今日你要同我</a:t>
            </a:r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在</a:t>
            </a:r>
            <a:r>
              <a:rPr lang="zh-CN" altLang="en-US" sz="6000" dirty="0">
                <a:latin typeface="標楷體" pitchFamily="65" charset="-120"/>
                <a:ea typeface="標楷體" pitchFamily="65" charset="-120"/>
              </a:rPr>
              <a:t>樂園</a:t>
            </a:r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里</a:t>
            </a:r>
            <a:r>
              <a:rPr lang="zh-TW" altLang="en-US" sz="6000" dirty="0">
                <a:latin typeface="標楷體" pitchFamily="65" charset="-120"/>
                <a:ea typeface="標楷體" pitchFamily="65" charset="-120"/>
              </a:rPr>
              <a:t>了。</a:t>
            </a:r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」</a:t>
            </a:r>
            <a:endParaRPr lang="zh-TW" altLang="en-US" sz="60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50"/>
          </a:xfrm>
        </p:spPr>
        <p:txBody>
          <a:bodyPr/>
          <a:lstStyle/>
          <a:p>
            <a:r>
              <a:rPr lang="zh-CN" altLang="en-US" dirty="0" smtClean="0">
                <a:latin typeface="標楷體" pitchFamily="65" charset="-120"/>
                <a:ea typeface="標楷體" pitchFamily="65" charset="-120"/>
              </a:rPr>
              <a:t>十架七言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750082"/>
            <a:ext cx="9144000" cy="43934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標楷體" pitchFamily="65" charset="-120"/>
                <a:ea typeface="標楷體" pitchFamily="65" charset="-120"/>
              </a:rPr>
              <a:t>第三言：母親、看你的兒子</a:t>
            </a:r>
            <a:r>
              <a:rPr lang="en-US" altLang="zh-CN" sz="6000" dirty="0" smtClean="0">
                <a:latin typeface="標楷體" pitchFamily="65" charset="-120"/>
                <a:ea typeface="標楷體" pitchFamily="65" charset="-120"/>
              </a:rPr>
              <a:t>……</a:t>
            </a:r>
            <a:r>
              <a:rPr lang="zh-CN" altLang="en-US" sz="6000" dirty="0" smtClean="0">
                <a:latin typeface="標楷體" pitchFamily="65" charset="-120"/>
                <a:ea typeface="標楷體" pitchFamily="65" charset="-120"/>
              </a:rPr>
              <a:t>看你的母親</a:t>
            </a:r>
            <a:endParaRPr lang="en-US" altLang="zh-CN" sz="6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CN" altLang="en-US" sz="6000" dirty="0" smtClean="0">
                <a:latin typeface="標楷體" pitchFamily="65" charset="-120"/>
                <a:ea typeface="標楷體" pitchFamily="65" charset="-120"/>
              </a:rPr>
              <a:t>第四言：我的神、我的神、為什麼離棄我</a:t>
            </a:r>
            <a:endParaRPr lang="en-US" altLang="zh-CN" sz="6000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50"/>
          </a:xfrm>
        </p:spPr>
        <p:txBody>
          <a:bodyPr/>
          <a:lstStyle/>
          <a:p>
            <a:r>
              <a:rPr lang="zh-CN" altLang="en-US" dirty="0" smtClean="0">
                <a:latin typeface="標楷體" pitchFamily="65" charset="-120"/>
                <a:ea typeface="標楷體" pitchFamily="65" charset="-120"/>
              </a:rPr>
              <a:t>十架七言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750082"/>
            <a:ext cx="9144000" cy="43934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標楷體" pitchFamily="65" charset="-120"/>
                <a:ea typeface="標楷體" pitchFamily="65" charset="-120"/>
              </a:rPr>
              <a:t>第五言：我渴了</a:t>
            </a:r>
            <a:endParaRPr lang="en-US" altLang="zh-CN" sz="6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CN" altLang="en-US" sz="6000" dirty="0" smtClean="0">
                <a:latin typeface="標楷體" pitchFamily="65" charset="-120"/>
                <a:ea typeface="標楷體" pitchFamily="65" charset="-120"/>
              </a:rPr>
              <a:t>第六言：成了</a:t>
            </a:r>
            <a:endParaRPr lang="en-US" altLang="zh-CN" sz="6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CN" altLang="en-US" sz="6000" dirty="0" smtClean="0">
                <a:latin typeface="標楷體" pitchFamily="65" charset="-120"/>
                <a:ea typeface="標楷體" pitchFamily="65" charset="-120"/>
              </a:rPr>
              <a:t>第七言：父阿、我將我的靈魂交在你手裡</a:t>
            </a:r>
            <a:endParaRPr lang="zh-TW" altLang="en-US" sz="60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0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佈景主題10</Template>
  <TotalTime>8</TotalTime>
  <Words>110</Words>
  <Application>Microsoft Office PowerPoint</Application>
  <PresentationFormat>如螢幕大小 (16:9)</PresentationFormat>
  <Paragraphs>11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佈景主題10</vt:lpstr>
      <vt:lpstr>十架七言</vt:lpstr>
      <vt:lpstr>十架七言</vt:lpstr>
      <vt:lpstr>十架七言</vt:lpstr>
      <vt:lpstr>十架七言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十架七言</dc:title>
  <dc:creator>User</dc:creator>
  <cp:lastModifiedBy>DaTang</cp:lastModifiedBy>
  <cp:revision>2</cp:revision>
  <dcterms:created xsi:type="dcterms:W3CDTF">2017-04-13T12:22:20Z</dcterms:created>
  <dcterms:modified xsi:type="dcterms:W3CDTF">2019-11-10T08:13:18Z</dcterms:modified>
</cp:coreProperties>
</file>