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6" r:id="rId18"/>
    <p:sldId id="277" r:id="rId19"/>
    <p:sldId id="273" r:id="rId20"/>
    <p:sldId id="274" r:id="rId21"/>
    <p:sldId id="275" r:id="rId2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AE62-F810-43A7-A0C3-BE00E20AE505}" type="datetimeFigureOut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4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和平之君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得勝者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古今的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折服於祢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心可得歡樂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 smtClean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cap="all" dirty="0" smtClean="0"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sz="60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cap="all" dirty="0" smtClean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6000" b="1" cap="all" dirty="0" smtClean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60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6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年輕我像脫韁的馬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隨著世俗放任去奔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年小似沒有可給你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停下以歌讚美你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將心獻頌我主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因祂永遠也不改變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地老天荒到盡頭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仍對我不棄不捨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將心獻為我主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雖知年華再不返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盡我的心敬奉神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願意此生此世為你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年輕我像脫韁的馬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隨著世俗放任去奔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年小似沒有可給你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停下以歌讚美你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人生似像去演齣戲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隨著歲月變換角色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如今再沒有可給你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能望以心敬拜你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將心獻頌我主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因祂永遠也不改變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地老天荒到盡頭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仍對我不棄不捨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將心獻為我主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雖知年華再不返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盡我的心敬奉神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願意此生此世為你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160718"/>
            <a:ext cx="8229600" cy="85725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將心獻頌我主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因祂永遠也不改變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地老天荒到盡頭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仍對我不棄不捨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造物主今高唱祢名字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安慰者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全憑主恩典憐憫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令我滿心溫暖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將心獻為我主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雖知年華再不返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盡我的心敬奉神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願意此生此世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盡獻光陰給你奉上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耶穌   我沒有可給你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唯願以一生獻奉你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勞苦可得安靜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行走於孤單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困惑裡面有主傾聽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心可得歡樂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4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和平之君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得勝者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古今的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折服於祢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造物主今高唱祢名字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安慰者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全憑主恩典憐憫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令我滿心溫暖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勞苦可得安靜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行走於孤單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困惑裡面有主傾聽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心可得歡樂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勞苦可得安靜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行走於孤單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困惑裡面有主傾聽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118</TotalTime>
  <Words>515</Words>
  <Application>Microsoft Office PowerPoint</Application>
  <PresentationFormat>如螢幕大小 (16:9)</PresentationFormat>
  <Paragraphs>102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佈景主題1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沒有可給你</vt:lpstr>
      <vt:lpstr>沒有可給你</vt:lpstr>
      <vt:lpstr>沒有可給你</vt:lpstr>
      <vt:lpstr>沒有可給你</vt:lpstr>
      <vt:lpstr>沒有可給你</vt:lpstr>
      <vt:lpstr>沒有可給你</vt:lpstr>
      <vt:lpstr>沒有可給你</vt:lpstr>
      <vt:lpstr>沒有可給你</vt:lpstr>
      <vt:lpstr>沒有可給你</vt:lpstr>
      <vt:lpstr>沒有可給你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因主的名</dc:title>
  <dc:creator>User</dc:creator>
  <cp:lastModifiedBy>Admin</cp:lastModifiedBy>
  <cp:revision>18</cp:revision>
  <dcterms:created xsi:type="dcterms:W3CDTF">2017-06-06T12:06:37Z</dcterms:created>
  <dcterms:modified xsi:type="dcterms:W3CDTF">2020-08-11T12:32:13Z</dcterms:modified>
</cp:coreProperties>
</file>