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5272-41A9-44CF-A4FC-F3C17595A92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E311-48A1-4D49-9038-6FA8E0B73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但比起你的十架路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起身再走過</a:t>
            </a:r>
          </a:p>
        </p:txBody>
      </p:sp>
    </p:spTree>
    <p:extLst>
      <p:ext uri="{BB962C8B-B14F-4D97-AF65-F5344CB8AC3E}">
        <p14:creationId xmlns:p14="http://schemas.microsoft.com/office/powerpoint/2010/main" val="1725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你亦經過世間苦與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的救贖愛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</p:spTree>
    <p:extLst>
      <p:ext uri="{BB962C8B-B14F-4D97-AF65-F5344CB8AC3E}">
        <p14:creationId xmlns:p14="http://schemas.microsoft.com/office/powerpoint/2010/main" val="13593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你渡過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體恤我的軟弱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</p:spTree>
    <p:extLst>
      <p:ext uri="{BB962C8B-B14F-4D97-AF65-F5344CB8AC3E}">
        <p14:creationId xmlns:p14="http://schemas.microsoft.com/office/powerpoint/2010/main" val="41367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你亦會在我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興起我的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今得到信心面對挑戰</a:t>
            </a:r>
          </a:p>
        </p:txBody>
      </p:sp>
    </p:spTree>
    <p:extLst>
      <p:ext uri="{BB962C8B-B14F-4D97-AF65-F5344CB8AC3E}">
        <p14:creationId xmlns:p14="http://schemas.microsoft.com/office/powerpoint/2010/main" val="42247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18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6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767763"/>
      </p:ext>
    </p:extLst>
  </p:cSld>
  <p:clrMapOvr>
    <a:masterClrMapping/>
  </p:clrMapOvr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3</TotalTime>
  <Words>287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jiaohui</vt:lpstr>
      <vt:lpstr>十架的冠冕</vt:lpstr>
      <vt:lpstr>十架的冠冕</vt:lpstr>
      <vt:lpstr>十架的冠冕</vt:lpstr>
      <vt:lpstr>十架的冠冕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BatisUoc</dc:creator>
  <cp:lastModifiedBy>BatisUoc</cp:lastModifiedBy>
  <cp:revision>1</cp:revision>
  <dcterms:created xsi:type="dcterms:W3CDTF">2019-01-08T09:17:21Z</dcterms:created>
  <dcterms:modified xsi:type="dcterms:W3CDTF">2019-01-08T09:21:02Z</dcterms:modified>
</cp:coreProperties>
</file>