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6" r:id="rId18"/>
    <p:sldId id="277" r:id="rId19"/>
    <p:sldId id="273" r:id="rId20"/>
    <p:sldId id="274" r:id="rId21"/>
    <p:sldId id="275" r:id="rId22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54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AE62-F810-43A7-A0C3-BE00E20AE505}" type="datetimeFigureOut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3AE62-F810-43A7-A0C3-BE00E20AE505}" type="datetimeFigureOut">
              <a:rPr lang="zh-TW" altLang="en-US" smtClean="0"/>
              <a:pPr/>
              <a:t>2020/8/4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3A70C-4D94-48BD-8CB5-55480CB08E8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cap="all" dirty="0">
                <a:latin typeface="微軟正黑體" pitchFamily="34" charset="-120"/>
                <a:ea typeface="微軟正黑體" pitchFamily="34" charset="-120"/>
              </a:rPr>
              <a:t>因主的</a:t>
            </a:r>
            <a:r>
              <a:rPr lang="zh-CN" altLang="en-US" sz="4000" b="1" cap="all" dirty="0" smtClean="0">
                <a:latin typeface="微軟正黑體" pitchFamily="34" charset="-120"/>
                <a:ea typeface="微軟正黑體" pitchFamily="34" charset="-120"/>
              </a:rPr>
              <a:t>名</a:t>
            </a:r>
            <a:endParaRPr lang="zh-TW" altLang="en-US" sz="4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CN" altLang="en-US" sz="4800" b="1" cap="all" dirty="0" smtClean="0">
                <a:latin typeface="微軟正黑體" pitchFamily="34" charset="-120"/>
                <a:ea typeface="微軟正黑體" pitchFamily="34" charset="-120"/>
              </a:rPr>
              <a:t>造物主今</a:t>
            </a:r>
            <a:r>
              <a:rPr lang="zh-CN" altLang="en-US" sz="4800" b="1" cap="all" dirty="0">
                <a:latin typeface="微軟正黑體" pitchFamily="34" charset="-120"/>
                <a:ea typeface="微軟正黑體" pitchFamily="34" charset="-120"/>
              </a:rPr>
              <a:t>高唱祢</a:t>
            </a:r>
            <a:r>
              <a:rPr lang="zh-CN" altLang="en-US" sz="4800" b="1" cap="all" dirty="0" smtClean="0">
                <a:latin typeface="微軟正黑體" pitchFamily="34" charset="-120"/>
                <a:ea typeface="微軟正黑體" pitchFamily="34" charset="-120"/>
              </a:rPr>
              <a:t>名字</a:t>
            </a:r>
            <a:endParaRPr lang="en-US" altLang="zh-CN" sz="4800" b="1" cap="all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 smtClean="0">
                <a:latin typeface="微軟正黑體" pitchFamily="34" charset="-120"/>
                <a:ea typeface="微軟正黑體" pitchFamily="34" charset="-120"/>
              </a:rPr>
              <a:t>和平之君</a:t>
            </a:r>
            <a:r>
              <a:rPr lang="zh-CN" altLang="en-US" sz="4800" b="1" cap="all" dirty="0" smtClean="0">
                <a:latin typeface="微軟正黑體" pitchFamily="34" charset="-120"/>
                <a:ea typeface="微軟正黑體" pitchFamily="34" charset="-120"/>
              </a:rPr>
              <a:t>得勝者</a:t>
            </a:r>
            <a:endParaRPr lang="en-US" altLang="zh-CN" sz="4800" b="1" cap="all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cap="all" dirty="0" smtClean="0">
                <a:latin typeface="微軟正黑體" pitchFamily="34" charset="-120"/>
                <a:ea typeface="微軟正黑體" pitchFamily="34" charset="-120"/>
              </a:rPr>
              <a:t>地上</a:t>
            </a:r>
            <a:r>
              <a:rPr lang="zh-CN" altLang="en-US" sz="4800" b="1" cap="all" dirty="0">
                <a:latin typeface="微軟正黑體" pitchFamily="34" charset="-120"/>
                <a:ea typeface="微軟正黑體" pitchFamily="34" charset="-120"/>
              </a:rPr>
              <a:t>古今的</a:t>
            </a:r>
            <a:r>
              <a:rPr lang="zh-CN" altLang="en-US" sz="4800" b="1" cap="all" dirty="0" smtClean="0">
                <a:latin typeface="微軟正黑體" pitchFamily="34" charset="-120"/>
                <a:ea typeface="微軟正黑體" pitchFamily="34" charset="-120"/>
              </a:rPr>
              <a:t>君王</a:t>
            </a:r>
            <a:endParaRPr lang="en-US" altLang="zh-CN" sz="4800" b="1" cap="all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cap="all" dirty="0" smtClean="0">
                <a:latin typeface="微軟正黑體" pitchFamily="34" charset="-120"/>
                <a:ea typeface="微軟正黑體" pitchFamily="34" charset="-120"/>
              </a:rPr>
              <a:t>也</a:t>
            </a:r>
            <a:r>
              <a:rPr lang="zh-CN" altLang="en-US" sz="4800" b="1" cap="all" dirty="0">
                <a:latin typeface="微軟正黑體" pitchFamily="34" charset="-120"/>
                <a:ea typeface="微軟正黑體" pitchFamily="34" charset="-120"/>
              </a:rPr>
              <a:t>折服於祢</a:t>
            </a:r>
            <a:r>
              <a:rPr lang="zh-CN" altLang="en-US" sz="4800" b="1" cap="all" dirty="0" smtClean="0">
                <a:latin typeface="微軟正黑體" pitchFamily="34" charset="-120"/>
                <a:ea typeface="微軟正黑體" pitchFamily="34" charset="-120"/>
              </a:rPr>
              <a:t>面前</a:t>
            </a:r>
            <a:endParaRPr lang="zh-TW" altLang="en-US" sz="4800" b="1" cap="all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cap="all" dirty="0">
                <a:latin typeface="微軟正黑體" pitchFamily="34" charset="-120"/>
                <a:ea typeface="微軟正黑體" pitchFamily="34" charset="-120"/>
              </a:rPr>
              <a:t>因主的名</a:t>
            </a:r>
            <a:endParaRPr lang="zh-TW" altLang="en-US" sz="4000" b="1" cap="all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全因主的聖名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cap="all" dirty="0">
                <a:latin typeface="微軟正黑體" pitchFamily="34" charset="-120"/>
                <a:ea typeface="微軟正黑體" pitchFamily="34" charset="-120"/>
              </a:rPr>
              <a:t>愁</a:t>
            </a: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心可得歡樂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祈禱的必得勝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我以性命來做</a:t>
            </a:r>
            <a:r>
              <a:rPr lang="zh-CN" altLang="en-US" sz="4800" b="1" cap="all" dirty="0">
                <a:latin typeface="微軟正黑體" pitchFamily="34" charset="-120"/>
                <a:ea typeface="微軟正黑體" pitchFamily="34" charset="-120"/>
              </a:rPr>
              <a:t>証</a:t>
            </a:r>
            <a:endParaRPr lang="zh-TW" altLang="en-US" sz="4800" b="1" cap="all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cap="all" dirty="0" smtClean="0">
                <a:latin typeface="微軟正黑體" pitchFamily="34" charset="-120"/>
                <a:ea typeface="微軟正黑體" pitchFamily="34" charset="-120"/>
              </a:rPr>
              <a:t>因主的名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zh-TW" altLang="en-US" b="1" cap="all" dirty="0" smtClean="0">
                <a:latin typeface="微軟正黑體" pitchFamily="34" charset="-120"/>
                <a:ea typeface="微軟正黑體" pitchFamily="34" charset="-120"/>
              </a:rPr>
              <a:t>祈禱的必得勝</a:t>
            </a:r>
            <a:endParaRPr lang="en-US" altLang="zh-TW" b="1" cap="all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b="1" cap="all" dirty="0" smtClean="0">
                <a:latin typeface="微軟正黑體" pitchFamily="34" charset="-120"/>
                <a:ea typeface="微軟正黑體" pitchFamily="34" charset="-120"/>
              </a:rPr>
              <a:t>我以性命來做</a:t>
            </a:r>
            <a:r>
              <a:rPr lang="zh-CN" altLang="en-US" b="1" cap="all" dirty="0" smtClean="0">
                <a:latin typeface="微軟正黑體" pitchFamily="34" charset="-120"/>
                <a:ea typeface="微軟正黑體" pitchFamily="34" charset="-120"/>
              </a:rPr>
              <a:t>証</a:t>
            </a:r>
            <a:endParaRPr lang="zh-TW" altLang="en-US" b="1" cap="all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沒有可給你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年輕我像脫韁的馬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隨著世俗放任去奔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年小似沒有可給你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停下以歌讚美你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沒有可給你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將心獻頌我主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因祂永遠也不改變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地老天荒到盡頭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仍對我不棄不捨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沒有可給你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將心獻為我主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雖知年華再不返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盡我的心敬奉神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願意此生此世為你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沒有可給你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年輕我像脫韁的馬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隨著世俗放任去奔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年小似沒有可給你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停下以歌讚美你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沒有可給你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人生似像去演齣戲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隨著歲月變換角色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如今再沒有可給你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能望以心敬拜你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沒有可給你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將心獻頌我主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因祂永遠也不改變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地老天荒到盡頭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仍對我不棄不捨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沒有可給你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將心獻為我主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雖知年華再不返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盡我的心敬奉神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願意此生此世為你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596" y="160718"/>
            <a:ext cx="8229600" cy="857250"/>
          </a:xfrm>
        </p:spPr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沒有可給你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將心獻頌我主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因祂永遠也不改變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地老天荒到盡頭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仍對我不棄不捨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cap="all" dirty="0">
                <a:latin typeface="微軟正黑體" pitchFamily="34" charset="-120"/>
                <a:ea typeface="微軟正黑體" pitchFamily="34" charset="-120"/>
              </a:rPr>
              <a:t>因主的名</a:t>
            </a:r>
            <a:endParaRPr lang="zh-TW" altLang="en-US" sz="4000" b="1" cap="all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造物主今高唱祢名字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cap="all" dirty="0">
                <a:latin typeface="微軟正黑體" pitchFamily="34" charset="-120"/>
                <a:ea typeface="微軟正黑體" pitchFamily="34" charset="-120"/>
              </a:rPr>
              <a:t>全能</a:t>
            </a: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之</a:t>
            </a:r>
            <a:r>
              <a:rPr lang="zh-CN" altLang="en-US" sz="4800" b="1" cap="all" dirty="0"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安慰者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全憑主恩典憐憫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令我滿心溫暖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沒有可給你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將心獻為我主</a:t>
            </a:r>
            <a:endParaRPr lang="en-US" altLang="zh-TW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雖知年華再不返</a:t>
            </a:r>
            <a:endParaRPr lang="en-US" altLang="zh-TW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盡我的心敬奉神</a:t>
            </a:r>
            <a:endParaRPr lang="en-US" altLang="zh-TW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願意此生此世</a:t>
            </a:r>
            <a:endParaRPr lang="en-US" altLang="zh-TW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盡獻光陰給你奉上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沒有可給你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耶穌   我沒有可給你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唯願以一生獻奉你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cap="all" dirty="0">
                <a:latin typeface="微軟正黑體" pitchFamily="34" charset="-120"/>
                <a:ea typeface="微軟正黑體" pitchFamily="34" charset="-120"/>
              </a:rPr>
              <a:t>因主的名</a:t>
            </a:r>
            <a:endParaRPr lang="zh-TW" altLang="en-US" sz="4000" b="1" cap="all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全因主的聖名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勞苦可得安靜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行走於孤單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困惑裡面有主傾聽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cap="all" dirty="0">
                <a:latin typeface="微軟正黑體" pitchFamily="34" charset="-120"/>
                <a:ea typeface="微軟正黑體" pitchFamily="34" charset="-120"/>
              </a:rPr>
              <a:t>因主的名</a:t>
            </a:r>
            <a:endParaRPr lang="zh-TW" altLang="en-US" sz="4000" b="1" cap="all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全因主的聖名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cap="all" dirty="0">
                <a:latin typeface="微軟正黑體" pitchFamily="34" charset="-120"/>
                <a:ea typeface="微軟正黑體" pitchFamily="34" charset="-120"/>
              </a:rPr>
              <a:t>愁</a:t>
            </a: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心可得歡樂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祈禱的必得勝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我以性命來做</a:t>
            </a:r>
            <a:r>
              <a:rPr lang="zh-CN" altLang="en-US" sz="4800" b="1" cap="all" dirty="0">
                <a:latin typeface="微軟正黑體" pitchFamily="34" charset="-120"/>
                <a:ea typeface="微軟正黑體" pitchFamily="34" charset="-120"/>
              </a:rPr>
              <a:t>証</a:t>
            </a:r>
            <a:endParaRPr lang="zh-TW" altLang="en-US" sz="4800" b="1" cap="all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cap="all" dirty="0">
                <a:latin typeface="微軟正黑體" pitchFamily="34" charset="-120"/>
                <a:ea typeface="微軟正黑體" pitchFamily="34" charset="-120"/>
              </a:rPr>
              <a:t>因主的</a:t>
            </a:r>
            <a:r>
              <a:rPr lang="zh-CN" altLang="en-US" sz="4000" b="1" cap="all" dirty="0" smtClean="0">
                <a:latin typeface="微軟正黑體" pitchFamily="34" charset="-120"/>
                <a:ea typeface="微軟正黑體" pitchFamily="34" charset="-120"/>
              </a:rPr>
              <a:t>名</a:t>
            </a:r>
            <a:endParaRPr lang="zh-TW" altLang="en-US" sz="4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CN" altLang="en-US" sz="4800" b="1" cap="all" dirty="0" smtClean="0">
                <a:latin typeface="微軟正黑體" pitchFamily="34" charset="-120"/>
                <a:ea typeface="微軟正黑體" pitchFamily="34" charset="-120"/>
              </a:rPr>
              <a:t>造物主今</a:t>
            </a:r>
            <a:r>
              <a:rPr lang="zh-CN" altLang="en-US" sz="4800" b="1" cap="all" dirty="0">
                <a:latin typeface="微軟正黑體" pitchFamily="34" charset="-120"/>
                <a:ea typeface="微軟正黑體" pitchFamily="34" charset="-120"/>
              </a:rPr>
              <a:t>高唱祢</a:t>
            </a:r>
            <a:r>
              <a:rPr lang="zh-CN" altLang="en-US" sz="4800" b="1" cap="all" dirty="0" smtClean="0">
                <a:latin typeface="微軟正黑體" pitchFamily="34" charset="-120"/>
                <a:ea typeface="微軟正黑體" pitchFamily="34" charset="-120"/>
              </a:rPr>
              <a:t>名字</a:t>
            </a:r>
            <a:endParaRPr lang="en-US" altLang="zh-CN" sz="4800" b="1" cap="all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 smtClean="0">
                <a:latin typeface="微軟正黑體" pitchFamily="34" charset="-120"/>
                <a:ea typeface="微軟正黑體" pitchFamily="34" charset="-120"/>
              </a:rPr>
              <a:t>和平之君</a:t>
            </a:r>
            <a:r>
              <a:rPr lang="zh-CN" altLang="en-US" sz="4800" b="1" cap="all" dirty="0" smtClean="0">
                <a:latin typeface="微軟正黑體" pitchFamily="34" charset="-120"/>
                <a:ea typeface="微軟正黑體" pitchFamily="34" charset="-120"/>
              </a:rPr>
              <a:t>得勝者</a:t>
            </a:r>
            <a:endParaRPr lang="en-US" altLang="zh-CN" sz="4800" b="1" cap="all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cap="all" dirty="0" smtClean="0">
                <a:latin typeface="微軟正黑體" pitchFamily="34" charset="-120"/>
                <a:ea typeface="微軟正黑體" pitchFamily="34" charset="-120"/>
              </a:rPr>
              <a:t>地上</a:t>
            </a:r>
            <a:r>
              <a:rPr lang="zh-CN" altLang="en-US" sz="4800" b="1" cap="all" dirty="0">
                <a:latin typeface="微軟正黑體" pitchFamily="34" charset="-120"/>
                <a:ea typeface="微軟正黑體" pitchFamily="34" charset="-120"/>
              </a:rPr>
              <a:t>古今的</a:t>
            </a:r>
            <a:r>
              <a:rPr lang="zh-CN" altLang="en-US" sz="4800" b="1" cap="all" dirty="0" smtClean="0">
                <a:latin typeface="微軟正黑體" pitchFamily="34" charset="-120"/>
                <a:ea typeface="微軟正黑體" pitchFamily="34" charset="-120"/>
              </a:rPr>
              <a:t>君王</a:t>
            </a:r>
            <a:endParaRPr lang="en-US" altLang="zh-CN" sz="4800" b="1" cap="all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cap="all" dirty="0" smtClean="0">
                <a:latin typeface="微軟正黑體" pitchFamily="34" charset="-120"/>
                <a:ea typeface="微軟正黑體" pitchFamily="34" charset="-120"/>
              </a:rPr>
              <a:t>也</a:t>
            </a:r>
            <a:r>
              <a:rPr lang="zh-CN" altLang="en-US" sz="4800" b="1" cap="all" dirty="0">
                <a:latin typeface="微軟正黑體" pitchFamily="34" charset="-120"/>
                <a:ea typeface="微軟正黑體" pitchFamily="34" charset="-120"/>
              </a:rPr>
              <a:t>折服於祢</a:t>
            </a:r>
            <a:r>
              <a:rPr lang="zh-CN" altLang="en-US" sz="4800" b="1" cap="all" dirty="0" smtClean="0">
                <a:latin typeface="微軟正黑體" pitchFamily="34" charset="-120"/>
                <a:ea typeface="微軟正黑體" pitchFamily="34" charset="-120"/>
              </a:rPr>
              <a:t>面前</a:t>
            </a:r>
            <a:endParaRPr lang="zh-TW" altLang="en-US" sz="4800" b="1" cap="all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cap="all" dirty="0">
                <a:latin typeface="微軟正黑體" pitchFamily="34" charset="-120"/>
                <a:ea typeface="微軟正黑體" pitchFamily="34" charset="-120"/>
              </a:rPr>
              <a:t>因主的名</a:t>
            </a:r>
            <a:endParaRPr lang="zh-TW" altLang="en-US" sz="4000" b="1" cap="all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造物主今高唱祢名字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cap="all" dirty="0">
                <a:latin typeface="微軟正黑體" pitchFamily="34" charset="-120"/>
                <a:ea typeface="微軟正黑體" pitchFamily="34" charset="-120"/>
              </a:rPr>
              <a:t>全能</a:t>
            </a: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之</a:t>
            </a:r>
            <a:r>
              <a:rPr lang="zh-CN" altLang="en-US" sz="4800" b="1" cap="all" dirty="0"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安慰者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全憑主恩典憐憫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令我滿心溫暖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cap="all" dirty="0">
                <a:latin typeface="微軟正黑體" pitchFamily="34" charset="-120"/>
                <a:ea typeface="微軟正黑體" pitchFamily="34" charset="-120"/>
              </a:rPr>
              <a:t>因主的名</a:t>
            </a:r>
            <a:endParaRPr lang="zh-TW" altLang="en-US" sz="4000" b="1" cap="all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全因主的聖名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勞苦可得安靜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行走於孤單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困惑裡面有主傾聽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cap="all" dirty="0">
                <a:latin typeface="微軟正黑體" pitchFamily="34" charset="-120"/>
                <a:ea typeface="微軟正黑體" pitchFamily="34" charset="-120"/>
              </a:rPr>
              <a:t>因主的名</a:t>
            </a:r>
            <a:endParaRPr lang="zh-TW" altLang="en-US" sz="4000" b="1" cap="all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全因主的聖名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cap="all" dirty="0">
                <a:latin typeface="微軟正黑體" pitchFamily="34" charset="-120"/>
                <a:ea typeface="微軟正黑體" pitchFamily="34" charset="-120"/>
              </a:rPr>
              <a:t>愁</a:t>
            </a: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心可得歡樂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祈禱的必得勝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我以性命來做</a:t>
            </a:r>
            <a:r>
              <a:rPr lang="zh-CN" altLang="en-US" sz="4800" b="1" cap="all" dirty="0">
                <a:latin typeface="微軟正黑體" pitchFamily="34" charset="-120"/>
                <a:ea typeface="微軟正黑體" pitchFamily="34" charset="-120"/>
              </a:rPr>
              <a:t>証</a:t>
            </a:r>
            <a:endParaRPr lang="zh-TW" altLang="en-US" sz="4800" b="1" cap="all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cap="all" dirty="0">
                <a:latin typeface="微軟正黑體" pitchFamily="34" charset="-120"/>
                <a:ea typeface="微軟正黑體" pitchFamily="34" charset="-120"/>
              </a:rPr>
              <a:t>因主的名</a:t>
            </a:r>
            <a:endParaRPr lang="zh-TW" altLang="en-US" sz="4000" b="1" cap="all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全因主的聖名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勞苦可得安靜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行走於孤單</a:t>
            </a:r>
            <a:endParaRPr lang="en-US" altLang="zh-TW" sz="4800" b="1" cap="all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latin typeface="微軟正黑體" pitchFamily="34" charset="-120"/>
                <a:ea typeface="微軟正黑體" pitchFamily="34" charset="-120"/>
              </a:rPr>
              <a:t>困惑裡面有主傾聽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118</TotalTime>
  <Words>515</Words>
  <Application>Microsoft Office PowerPoint</Application>
  <PresentationFormat>如螢幕大小 (16:9)</PresentationFormat>
  <Paragraphs>102</Paragraphs>
  <Slides>21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2" baseType="lpstr">
      <vt:lpstr>佈景主題1</vt:lpstr>
      <vt:lpstr>因主的名</vt:lpstr>
      <vt:lpstr>因主的名</vt:lpstr>
      <vt:lpstr>因主的名</vt:lpstr>
      <vt:lpstr>因主的名</vt:lpstr>
      <vt:lpstr>因主的名</vt:lpstr>
      <vt:lpstr>因主的名</vt:lpstr>
      <vt:lpstr>因主的名</vt:lpstr>
      <vt:lpstr>因主的名</vt:lpstr>
      <vt:lpstr>因主的名</vt:lpstr>
      <vt:lpstr>因主的名</vt:lpstr>
      <vt:lpstr>因主的名</vt:lpstr>
      <vt:lpstr>沒有可給你</vt:lpstr>
      <vt:lpstr>沒有可給你</vt:lpstr>
      <vt:lpstr>沒有可給你</vt:lpstr>
      <vt:lpstr>沒有可給你</vt:lpstr>
      <vt:lpstr>沒有可給你</vt:lpstr>
      <vt:lpstr>沒有可給你</vt:lpstr>
      <vt:lpstr>沒有可給你</vt:lpstr>
      <vt:lpstr>沒有可給你</vt:lpstr>
      <vt:lpstr>沒有可給你</vt:lpstr>
      <vt:lpstr>沒有可給你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因主的名</dc:title>
  <dc:creator>User</dc:creator>
  <cp:lastModifiedBy>Admin</cp:lastModifiedBy>
  <cp:revision>17</cp:revision>
  <dcterms:created xsi:type="dcterms:W3CDTF">2017-06-06T12:06:37Z</dcterms:created>
  <dcterms:modified xsi:type="dcterms:W3CDTF">2020-08-04T13:00:34Z</dcterms:modified>
</cp:coreProperties>
</file>