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63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6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7B79AC0-7928-9343-8C78-AAC93995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DE3FC60-EFAE-684A-9FA0-E66B81DD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B6CA4BA-5AF5-A647-9067-C55F346B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7634027-CA21-CF40-8B70-5D56EEBC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B67B8E7-EE8F-A241-AE25-94790F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9689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EDAD20-E690-BF46-9294-134D90D4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452F9BF-68C8-DB4F-A3EE-257F8630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36536D0-89A7-A246-99D1-AB53927D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B0356FA5-A675-9E42-B2B3-E620B1D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57FB4EE-EC73-1E46-9A87-3156344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3198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65FD14A-287E-9043-BC73-577CBC23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FDC0F35-41C3-AB40-B496-A4294862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B71AE8E-1D5F-9E41-94DE-D584AEA3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92038E-A4DE-D144-B0A3-02FE841E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859A330-6496-7E4A-BBB8-3EC67316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132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B687D18-028B-0845-8CED-187771D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57191B1-BC02-2341-9467-94C77F829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722F3B6D-8CB9-EA46-AA0C-C9BC2153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7A1CA2E-A430-104C-BC00-9B5FBCC0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F335ED1-CA79-494F-9E70-5CC91B0A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1D97139-F680-134D-AF75-869A219C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508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750817C-A1FB-D940-B528-6076B122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B18E274-424B-B44B-88B6-9136C478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B9D3EF21-4D10-7643-9932-7F56DC56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C173525-18EB-6D4E-BA31-505582E2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948EE87D-E74A-F043-B283-9BDCFC4AE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D2C56B0F-8686-E046-B707-D534C7BD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DB9B85C5-CC9C-294B-8794-6F4BDC2F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B5148C7D-CEF8-E94B-A998-7F28F10D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6429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79922D3-3CC5-9E4E-865C-5CA46007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3E384834-EB05-0046-8370-9F03A77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20DBCD2-E115-4A4A-AC79-004DD6D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7981819A-9794-F641-9FA0-3C2DAD44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77712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CF8807CB-41D4-4E40-8452-52E3086B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7A8DB210-DFF5-9A46-AF0A-80705B8F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B95800D-F54F-7C41-B203-C31BB170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8687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CF30DCF-9907-A34B-AEA2-83CF9CED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3A73471-6D3F-734E-B601-95F019CD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6A7D60E-237B-C44E-8AAE-AFD0A11F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C9B3E6A-B097-BD4B-936C-A9394BEA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1D31A64-7B91-D744-B9B5-CF689E15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AEDEBF86-DA84-4B43-A9AF-945F4566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5C70D4A-AE95-5C42-946E-DF694DC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A6B83E4D-3749-4A4C-ACCB-535E51833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69C0B2F-B0EF-1542-AE99-6A1B080E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3E54B22-6229-214B-8F4D-7600D005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2376469A-75CB-FB4B-BEC5-610A744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0C2F057-F043-7541-82CF-BA597167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9181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86B87FC-94DE-7746-ABB1-01CABCA7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68D58F08-229D-1C46-A0D9-BC211CC2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FAC3F36-09FC-D842-B76B-A21FAB82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6560A3C-D2CF-B143-B86B-AEAABA2B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9E247BE-A6FD-BF49-9E20-E574CC72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2306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BD87D0FE-C482-B84F-B9AB-5ED26E95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06FA9086-1179-9246-A3C7-FD25C2FD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CADEC9-D8B5-9649-8939-93E2B844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9039A25-D0AE-3049-B065-84E37740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1C92E14-7840-234E-939D-3785BA1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483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5ED71FD3-5B78-4747-927E-C1BD6B25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7CD4B653-4389-2A47-BA5D-8C4B613B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F505FC1-80C0-0D4B-98DD-91680D44B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B244-0AAA-4017-AEC6-CDE471AC5027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7C87FEE-4CD8-7043-A74F-E1139DE2F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D35E573-CDE2-FB41-ACFD-278C41B8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7209-7639-41D3-AC4B-F753BB85CE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463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W23_editable_16x9.006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W23_editable_16x9.00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PW23_editable_16x9.009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PW23_editable_16x9.010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W23_editable_16x9.007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W23_editable_16x9.006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W23_editable_16x9.007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W23_editable_16x9.00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W23_editable_16x9.006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W23_editable_16x9.007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W23_editable_16x9.00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W23_editable_16x9.008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324</Words>
  <Application>Microsoft Office PowerPoint</Application>
  <PresentationFormat>如螢幕大小 (4:3)</PresentationFormat>
  <Paragraphs>60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Office 佈景主題</vt:lpstr>
      <vt:lpstr>佈景主題1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  <vt:lpstr>獻上頌讚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</dc:creator>
  <cp:lastModifiedBy>Admin</cp:lastModifiedBy>
  <cp:revision>1</cp:revision>
  <dcterms:created xsi:type="dcterms:W3CDTF">2020-09-22T12:31:04Z</dcterms:created>
  <dcterms:modified xsi:type="dcterms:W3CDTF">2020-09-22T12:39:12Z</dcterms:modified>
</cp:coreProperties>
</file>