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defaultTextStyle>
    <a:defPPr>
      <a:defRPr lang="vi-V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84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8855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85367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299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26181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5854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7908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1502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68247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08072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18501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8987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5260-0806-44B0-B890-B93194AAAFD6}" type="datetimeFigureOut">
              <a:rPr lang="vi-VN" smtClean="0"/>
              <a:pPr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FF0A-CC76-4026-98CE-49851015AC9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5796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當我不明白的時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  我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選擇相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信上帝依然愛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怕是長夜沒有盡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會陪我度過</a:t>
            </a:r>
            <a:endParaRPr lang="vi-VN" sz="41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0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走出了憂鬱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陰暗的角落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在祂的愛裡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我用信心等候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06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每一步  勇敢的走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每一天  好好的過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因為上帝愛我  祂會陪著我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在冰冷的夜空  還有星星告訴我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祂就在這裡  看顧著我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187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走出了憂鬱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陰暗的角落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在祂的愛裡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我用信心等候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06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我獻上一顆敬拜的心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指的就是我全所有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每個呼吸每個決定都為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</a:t>
            </a:r>
            <a:r>
              <a:rPr lang="zh-CN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來那一天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無論要付什麼代價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敬拜不可虛假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只要祭物是來自我心靈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悅納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無論要付什麼代價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當我再次說我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我會真誠發自我內心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我獻上一顆敬拜的心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指的就是我全所有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每個呼吸每個決定都為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</a:t>
            </a:r>
            <a:r>
              <a:rPr lang="zh-CN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來那一天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無論要付什麼代價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敬拜不可虛假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只要祭物是來自我心靈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悅納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無論要付什麼代價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當我再次說我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我會真誠發自我內心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心與心  心與心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深淵與深淵響應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被火煉  被潔淨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是的敬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當我完全不知所措  我還是相信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相信上帝依然愛我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祂的愛是我堅強的理由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給我勇氣面對明天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心與心  心與心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深淵與深淵響應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被火煉  被潔淨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是的敬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無論要付什麼代價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敬拜不可虛假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只要祭物是來自我心靈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悅納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無論要付什麼代價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當我再次說我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我會真誠發自我內心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813"/>
            <a:ext cx="8229600" cy="857250"/>
          </a:xfrm>
        </p:spPr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羅馬書 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1:16-17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76929"/>
            <a:ext cx="9144000" cy="3865829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Rom 1:16  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我不以福音為恥；這福音本是神的大能，要救一切相信的，先是猶太人，後是希利尼人。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Rom 1:17  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因為神的義正在這福音上顯明出來；這義是本於信，以致於信。如經上所記：「義人必因信得生。」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每一步  勇敢的走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每一天  好好的過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因為上帝愛我  祂會陪著我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在冰冷的夜空  還有星星告訴我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祂就在這裡  看顧著我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18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走出了憂鬱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陰暗的角落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在祂的愛裡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我用信心等候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0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當我不明白的時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  我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選擇相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信上帝依然愛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怕是長夜沒有盡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會陪我度過</a:t>
            </a:r>
            <a:endParaRPr lang="vi-VN" sz="41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04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當我完全不知所措  我還是相信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相信上帝依然愛我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祂的愛是我堅強的理由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給我勇氣面對明天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每一步  勇敢的走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每一天  好好的過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因為上帝愛我  祂會陪著我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在冰冷的夜空  還有星星告訴我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祂就在這裡  看顧著我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187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走出了憂鬱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陰暗的角落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在祂的愛裡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我用信心等候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06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36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每一步  勇敢的走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每一天  好好的過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因為上帝愛我  祂會陪著我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在冰冷的夜空  還有星星告訴我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祂就在這裡  看顧著我</a:t>
            </a:r>
            <a:endParaRPr lang="vi-VN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18711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676</Words>
  <Application>Microsoft Office PowerPoint</Application>
  <PresentationFormat>如螢幕大小 (16:9)</PresentationFormat>
  <Paragraphs>114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Theme1</vt:lpstr>
      <vt:lpstr>好好的過</vt:lpstr>
      <vt:lpstr>好好的過</vt:lpstr>
      <vt:lpstr>好好的過</vt:lpstr>
      <vt:lpstr>好好的過</vt:lpstr>
      <vt:lpstr>好好的過</vt:lpstr>
      <vt:lpstr>好好的過</vt:lpstr>
      <vt:lpstr>好好的過</vt:lpstr>
      <vt:lpstr>好好的過</vt:lpstr>
      <vt:lpstr>好好的過</vt:lpstr>
      <vt:lpstr>好好的過</vt:lpstr>
      <vt:lpstr>好好的過</vt:lpstr>
      <vt:lpstr>好好的過</vt:lpstr>
      <vt:lpstr>敬拜的心</vt:lpstr>
      <vt:lpstr>敬拜的心</vt:lpstr>
      <vt:lpstr>敬拜的心</vt:lpstr>
      <vt:lpstr>敬拜的心</vt:lpstr>
      <vt:lpstr>敬拜的心</vt:lpstr>
      <vt:lpstr>敬拜的心</vt:lpstr>
      <vt:lpstr>敬拜的心</vt:lpstr>
      <vt:lpstr>敬拜的心</vt:lpstr>
      <vt:lpstr>敬拜的心</vt:lpstr>
      <vt:lpstr>敬拜的心</vt:lpstr>
      <vt:lpstr>羅馬書 1:16-17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好好的過</dc:title>
  <dc:creator>Windows User</dc:creator>
  <cp:lastModifiedBy>Admin</cp:lastModifiedBy>
  <cp:revision>7</cp:revision>
  <dcterms:created xsi:type="dcterms:W3CDTF">2020-03-14T06:17:01Z</dcterms:created>
  <dcterms:modified xsi:type="dcterms:W3CDTF">2020-10-08T11:43:42Z</dcterms:modified>
</cp:coreProperties>
</file>