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80" r:id="rId6"/>
    <p:sldId id="281" r:id="rId7"/>
    <p:sldId id="262" r:id="rId8"/>
    <p:sldId id="263" r:id="rId9"/>
    <p:sldId id="265" r:id="rId10"/>
    <p:sldId id="267" r:id="rId11"/>
    <p:sldId id="269" r:id="rId12"/>
    <p:sldId id="272" r:id="rId13"/>
    <p:sldId id="274" r:id="rId14"/>
    <p:sldId id="275" r:id="rId15"/>
    <p:sldId id="276" r:id="rId16"/>
    <p:sldId id="282" r:id="rId17"/>
    <p:sldId id="278" r:id="rId1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53" autoAdjust="0"/>
    <p:restoredTop sz="86448" autoAdjust="0"/>
  </p:normalViewPr>
  <p:slideViewPr>
    <p:cSldViewPr>
      <p:cViewPr varScale="1">
        <p:scale>
          <a:sx n="101" d="100"/>
          <a:sy n="101" d="100"/>
        </p:scale>
        <p:origin x="-90" y="-6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2020/10/13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2020/10/13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2020/10/13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pPr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5432-FB33-4E7B-BE27-1C70122E4CA3}" type="datetimeFigureOut">
              <a:rPr lang="zh-TW" altLang="en-US" smtClean="0"/>
              <a:pPr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C02D-AA52-4B87-97BC-714FDE6479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晨曦之中  我尋求神話語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每分一刻感激主多愛寵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日光之中人流離在多變世俗裡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啊聖靈  求你引導我禱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尋著信祇因你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慈聲叮囑我要緊記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前途在你手裡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毋須擔憂痛悲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忘掉歎息唏噓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明天終必靠你鼓舞高飛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感恩中讚美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頌主眷愛善美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恩典多淋漓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神亙古的愛千般的細膩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細意創造我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你計劃完備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天天的引導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寒冬秋雨亦早晚不分離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為我編寫一生怎會能忘記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從心底讚頌你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尋著信祇因你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慈聲叮囑我要緊記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前途在你手裡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毋須擔憂痛悲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忘掉歎息唏噓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明天終必靠你鼓舞高飛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感恩中讚美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頌主眷愛善美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尋著信祇因你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慈聲叮囑我要緊記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前途在你手裡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毋須擔憂痛悲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忘掉歎息唏噓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明天終必靠你鼓舞高飛</a:t>
            </a:r>
            <a:b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感恩中讚美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頌主眷愛善美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感恩中讚美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求一生可以榮耀你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  聽候在你的跟前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願尋求你的旨意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藏你懷內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願我此刻知你是神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在你手裡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晨曦之中  我尋求神話語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每分一刻感激主多愛寵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日光之中人流離在多變世俗裡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聖父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潔淨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  聽候在你的跟前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願尋求你的旨意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藏你懷內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願我此刻知你是神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在你手裡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  聽候在你的跟前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願尋求你的旨意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藏你懷內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願我此刻知你是神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在你手裡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  聽候在你的跟前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願尋求你的旨意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藏你懷內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願我此刻知你是神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在你手裡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願我此刻知你是神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在你手裡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感恩中讚美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光陰不停留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人生彷彿每天匆匆退後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每個片段裡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多少喜與憂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95270"/>
            <a:ext cx="9144000" cy="446604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奔波的歲月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神看顧眷佑恩典不保留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無論軟弱挫敗總也未放手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是知己與密友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4875625"/>
            <a:ext cx="1357290" cy="26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431</Words>
  <Application>Microsoft Office PowerPoint</Application>
  <PresentationFormat>如螢幕大小 (16:9)</PresentationFormat>
  <Paragraphs>88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佈景主題11</vt:lpstr>
      <vt:lpstr>容我寧靜</vt:lpstr>
      <vt:lpstr>投影片 2</vt:lpstr>
      <vt:lpstr>容我寧靜</vt:lpstr>
      <vt:lpstr>投影片 4</vt:lpstr>
      <vt:lpstr>投影片 5</vt:lpstr>
      <vt:lpstr>投影片 6</vt:lpstr>
      <vt:lpstr>投影片 7</vt:lpstr>
      <vt:lpstr>感恩中讚美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容我寧靜</dc:title>
  <dc:creator>User</dc:creator>
  <cp:lastModifiedBy>Admin</cp:lastModifiedBy>
  <cp:revision>29</cp:revision>
  <dcterms:created xsi:type="dcterms:W3CDTF">2017-07-30T00:28:40Z</dcterms:created>
  <dcterms:modified xsi:type="dcterms:W3CDTF">2020-10-13T12:22:38Z</dcterms:modified>
</cp:coreProperties>
</file>