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72" r:id="rId5"/>
    <p:sldId id="263" r:id="rId6"/>
    <p:sldId id="264" r:id="rId7"/>
    <p:sldId id="266" r:id="rId8"/>
    <p:sldId id="257" r:id="rId9"/>
    <p:sldId id="271" r:id="rId10"/>
    <p:sldId id="258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DBD-F3C4-41A6-8963-2EABA132BA7E}" type="datetimeFigureOut">
              <a:rPr lang="zh-TW" altLang="en-US" smtClean="0"/>
              <a:pPr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你流出寶血   洗淨我污穢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你為了我的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牲永不悔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8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你流出寶血   洗淨我污穢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你為了我的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牲永不悔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124</TotalTime>
  <Words>399</Words>
  <Application>Microsoft Office PowerPoint</Application>
  <PresentationFormat>如螢幕大小 (16:9)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佈景主題4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一生愛袮</vt:lpstr>
      <vt:lpstr>一生愛袮</vt:lpstr>
      <vt:lpstr>一生愛袮</vt:lpstr>
      <vt:lpstr>一生愛袮</vt:lpstr>
      <vt:lpstr>一生愛袮</vt:lpstr>
      <vt:lpstr>一生愛袮</vt:lpstr>
      <vt:lpstr>一生愛袮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Admin</cp:lastModifiedBy>
  <cp:revision>9</cp:revision>
  <dcterms:created xsi:type="dcterms:W3CDTF">2018-06-05T12:08:28Z</dcterms:created>
  <dcterms:modified xsi:type="dcterms:W3CDTF">2020-10-22T11:14:24Z</dcterms:modified>
</cp:coreProperties>
</file>