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70" r:id="rId12"/>
    <p:sldId id="267" r:id="rId13"/>
    <p:sldId id="273" r:id="rId14"/>
    <p:sldId id="271" r:id="rId15"/>
    <p:sldId id="274" r:id="rId16"/>
    <p:sldId id="268" r:id="rId17"/>
    <p:sldId id="269" r:id="rId18"/>
    <p:sldId id="275" r:id="rId19"/>
    <p:sldId id="272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74E7-4BF7-4687-8727-E26A2E617AB2}" type="datetimeFigureOut">
              <a:rPr lang="zh-TW" altLang="en-US" smtClean="0"/>
              <a:pPr/>
              <a:t>2020/10/27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148C-27AF-4D5C-A070-922857700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74E7-4BF7-4687-8727-E26A2E617AB2}" type="datetimeFigureOut">
              <a:rPr lang="zh-TW" altLang="en-US" smtClean="0"/>
              <a:pPr/>
              <a:t>2020/10/27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148C-27AF-4D5C-A070-922857700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74E7-4BF7-4687-8727-E26A2E617AB2}" type="datetimeFigureOut">
              <a:rPr lang="zh-TW" altLang="en-US" smtClean="0"/>
              <a:pPr/>
              <a:t>2020/10/27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148C-27AF-4D5C-A070-922857700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74E7-4BF7-4687-8727-E26A2E617AB2}" type="datetimeFigureOut">
              <a:rPr lang="zh-TW" altLang="en-US" smtClean="0"/>
              <a:pPr/>
              <a:t>2020/10/27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148C-27AF-4D5C-A070-922857700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74E7-4BF7-4687-8727-E26A2E617AB2}" type="datetimeFigureOut">
              <a:rPr lang="zh-TW" altLang="en-US" smtClean="0"/>
              <a:pPr/>
              <a:t>2020/10/27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148C-27AF-4D5C-A070-922857700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74E7-4BF7-4687-8727-E26A2E617AB2}" type="datetimeFigureOut">
              <a:rPr lang="zh-TW" altLang="en-US" smtClean="0"/>
              <a:pPr/>
              <a:t>2020/10/27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148C-27AF-4D5C-A070-922857700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74E7-4BF7-4687-8727-E26A2E617AB2}" type="datetimeFigureOut">
              <a:rPr lang="zh-TW" altLang="en-US" smtClean="0"/>
              <a:pPr/>
              <a:t>2020/10/27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148C-27AF-4D5C-A070-922857700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74E7-4BF7-4687-8727-E26A2E617AB2}" type="datetimeFigureOut">
              <a:rPr lang="zh-TW" altLang="en-US" smtClean="0"/>
              <a:pPr/>
              <a:t>2020/10/27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148C-27AF-4D5C-A070-922857700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74E7-4BF7-4687-8727-E26A2E617AB2}" type="datetimeFigureOut">
              <a:rPr lang="zh-TW" altLang="en-US" smtClean="0"/>
              <a:pPr/>
              <a:t>2020/10/27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148C-27AF-4D5C-A070-922857700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74E7-4BF7-4687-8727-E26A2E617AB2}" type="datetimeFigureOut">
              <a:rPr lang="zh-TW" altLang="en-US" smtClean="0"/>
              <a:pPr/>
              <a:t>2020/10/27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148C-27AF-4D5C-A070-922857700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74E7-4BF7-4687-8727-E26A2E617AB2}" type="datetimeFigureOut">
              <a:rPr lang="zh-TW" altLang="en-US" smtClean="0"/>
              <a:pPr/>
              <a:t>2020/10/27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148C-27AF-4D5C-A070-922857700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F74E7-4BF7-4687-8727-E26A2E617AB2}" type="datetimeFigureOut">
              <a:rPr lang="zh-TW" altLang="en-US" smtClean="0"/>
              <a:pPr/>
              <a:t>2020/10/27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9148C-27AF-4D5C-A070-922857700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我要頌揚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1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我要頌揚   頌揚那造眼睛的主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因為萬事祂都看見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我要頌揚</a:t>
            </a:r>
            <a:r>
              <a:rPr lang="en-US" altLang="zh-TW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   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頌揚那造耳朵的主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因為萬事祂都聽見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從心合一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當我們合一敬拜和禱告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神就開始動工在我們當中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神的意念高過我們的意念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祂的道路遠超過我們的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從心合一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當我們合一敬拜和禱告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神就開始動工在我們當中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神的意念高過我們的意念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祂的道路遠超過我們的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從心合一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從心合一  同心合意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當我們放下自己心意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為大使命獻上自己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從心合一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從心合一  同心合意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讓我們先求神國和義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不分彼此同心向前行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從心合一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當我們合一敬拜和禱告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神就開始動工在我們當中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神的意念高過我們的意念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祂的道路遠超過我們的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從心合一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從心合一  同心合意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當我們放下自己心意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為大使命獻上自己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從心合一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從心合一  同心合意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讓我們先求神國和義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不分彼此同心向前行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從心合一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向這世界為主發光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合一尋求神國度藍圖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不在乎自己  體貼神心意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使用我們走遍世界各地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從心合一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從心合一  同心合意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當我們放下自己心意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為大使命獻上自己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從心合一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從心合一  同心合意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讓我們先求神國和義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不分彼此同心向前行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我要頌揚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1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哈利路亞   哈利路亞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一切祂都知道   祂都明瞭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en-US" altLang="zh-TW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(x2)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我要頌揚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1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我要頌揚   頌揚那顯公義的主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祂的國度是權柄榮耀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我要頌揚   頌揚那顯慈愛的主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祂的信實永不動搖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我要頌揚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1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哈利路亞   哈利路亞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一切祂都知道   祂都明瞭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en-US" altLang="zh-TW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(x2)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我要頌揚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1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我要頌揚   頌揚那造眼睛的主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因為萬事祂都看見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我要頌揚</a:t>
            </a:r>
            <a:r>
              <a:rPr lang="en-US" altLang="zh-TW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   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頌揚那造耳朵的主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因為萬事祂都聽見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我要頌揚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1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哈利路亞   哈利路亞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一切祂都知道   祂都明瞭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en-US" altLang="zh-TW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(x2)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我要頌揚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1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我要頌揚   頌揚那顯公義的主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祂的國度是權柄榮耀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我要頌揚   頌揚那顯慈愛的主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祂的信實永不動搖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我要頌揚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1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哈利路亞   哈利路亞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一切祂都知道   祂都明瞭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en-US" altLang="zh-TW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(x2)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我要頌揚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1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哈利路亞   哈利路亞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一切祂都知道   祂都明瞭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en-US" altLang="zh-TW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(x2)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68</TotalTime>
  <Words>469</Words>
  <Application>Microsoft Office PowerPoint</Application>
  <PresentationFormat>如螢幕大小 (4:3)</PresentationFormat>
  <Paragraphs>84</Paragraphs>
  <Slides>19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0" baseType="lpstr">
      <vt:lpstr>佈景主題1</vt:lpstr>
      <vt:lpstr>我要頌揚</vt:lpstr>
      <vt:lpstr>我要頌揚</vt:lpstr>
      <vt:lpstr>我要頌揚</vt:lpstr>
      <vt:lpstr>我要頌揚</vt:lpstr>
      <vt:lpstr>我要頌揚</vt:lpstr>
      <vt:lpstr>我要頌揚</vt:lpstr>
      <vt:lpstr>我要頌揚</vt:lpstr>
      <vt:lpstr>我要頌揚</vt:lpstr>
      <vt:lpstr>我要頌揚</vt:lpstr>
      <vt:lpstr>從心合一</vt:lpstr>
      <vt:lpstr>從心合一</vt:lpstr>
      <vt:lpstr>從心合一</vt:lpstr>
      <vt:lpstr>從心合一</vt:lpstr>
      <vt:lpstr>從心合一</vt:lpstr>
      <vt:lpstr>從心合一</vt:lpstr>
      <vt:lpstr>從心合一</vt:lpstr>
      <vt:lpstr>從心合一</vt:lpstr>
      <vt:lpstr>從心合一</vt:lpstr>
      <vt:lpstr>從心合一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我要頌揚</dc:title>
  <dc:creator>大唐</dc:creator>
  <cp:lastModifiedBy>Admin</cp:lastModifiedBy>
  <cp:revision>10</cp:revision>
  <dcterms:created xsi:type="dcterms:W3CDTF">2018-01-02T13:42:14Z</dcterms:created>
  <dcterms:modified xsi:type="dcterms:W3CDTF">2020-10-27T13:00:16Z</dcterms:modified>
</cp:coreProperties>
</file>