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2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6" y="-5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pPr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pPr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pPr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pPr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pPr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pPr/>
              <a:t>2020/11/10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pPr/>
              <a:t>2020/11/10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pPr/>
              <a:t>2020/11/10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pPr/>
              <a:t>2020/11/10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pPr/>
              <a:t>2020/11/10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AD91-56F9-4EB2-AFAA-94188B17C6C2}" type="datetimeFigureOut">
              <a:rPr lang="zh-TW" altLang="en-US" smtClean="0"/>
              <a:pPr/>
              <a:t>2020/11/10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13E8-6767-4EC7-B236-DDD3CC476E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EAD91-56F9-4EB2-AFAA-94188B17C6C2}" type="datetimeFigureOut">
              <a:rPr lang="zh-TW" altLang="en-US" smtClean="0"/>
              <a:pPr/>
              <a:t>2020/11/10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613E8-6767-4EC7-B236-DDD3CC476E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何等恩典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典  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竟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然在乎我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典  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血為我流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典  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尊貴榮耀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為我冠冕  我的嘴必充滿讚美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3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3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sz="3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3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3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願人都尊祢名為聖</a:t>
            </a:r>
            <a:endParaRPr lang="en-US" sz="41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41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41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en-US" altLang="zh-TW" sz="41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21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1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</a:p>
          <a:p>
            <a:pPr algn="ctr">
              <a:buNone/>
            </a:pPr>
            <a:r>
              <a:rPr 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2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2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2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3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3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sz="3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3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3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41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41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41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41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1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  <a:r>
              <a:rPr 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2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2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2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3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3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sz="3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3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3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>
              <a:buNone/>
            </a:pPr>
            <a:endParaRPr lang="en-US" altLang="zh-TW" sz="33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今日 我求問主的國 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求問主的義</a:t>
            </a:r>
            <a:endParaRPr lang="en-US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王的旨意 如陽光遍地彰顯</a:t>
            </a:r>
            <a:endParaRPr lang="en-US" altLang="zh-TW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33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1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2]</a:t>
            </a:r>
            <a:r>
              <a:rPr lang="en-US" sz="33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33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33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3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3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sz="3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3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3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願人都尊祢名為聖</a:t>
            </a:r>
            <a:endParaRPr lang="en-US" sz="41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41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41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en-US" altLang="zh-TW" sz="41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21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1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</a:p>
          <a:p>
            <a:pPr algn="ctr">
              <a:buNone/>
            </a:pPr>
            <a:r>
              <a:rPr 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2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2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2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3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3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sz="3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3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3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41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41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41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41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1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  <a:r>
              <a:rPr 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2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2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2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3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3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sz="3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3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3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不叫我們遇見試探 </a:t>
            </a:r>
            <a:endParaRPr lang="en-US" altLang="zh-TW" sz="41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救我們脫離凶惡</a:t>
            </a:r>
            <a:endParaRPr lang="en-US" altLang="zh-TW" sz="41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因國度權柄榮耀 </a:t>
            </a:r>
            <a:endParaRPr lang="en-US" altLang="zh-TW" sz="41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全屬祢直到永遠</a:t>
            </a:r>
            <a:endParaRPr lang="en-US" altLang="zh-TW" sz="41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1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CN" sz="2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Bridge</a:t>
            </a:r>
            <a:r>
              <a:rPr lang="en-US" sz="2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2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2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2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3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3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sz="3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3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3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願人都尊祢名為聖</a:t>
            </a:r>
            <a:endParaRPr lang="en-US" sz="41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41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41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en-US" altLang="zh-TW" sz="41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21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1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</a:p>
          <a:p>
            <a:pPr algn="ctr">
              <a:buNone/>
            </a:pPr>
            <a:r>
              <a:rPr 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2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2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2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3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3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sz="3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3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3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41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41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41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41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1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[Chorus]</a:t>
            </a:r>
            <a:r>
              <a:rPr 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2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2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2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3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3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sz="3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3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3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1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們在天上的</a:t>
            </a:r>
            <a:r>
              <a:rPr lang="zh-TW" altLang="en-US" sz="41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父</a:t>
            </a:r>
            <a:endParaRPr lang="en-US" altLang="zh-TW" sz="41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人都尊祢名為聖</a:t>
            </a:r>
            <a:endParaRPr lang="en-US" sz="21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sz="21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2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[Last]</a:t>
            </a:r>
            <a:r>
              <a:rPr 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2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12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12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信徒三樣大仇敵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1285867"/>
            <a:ext cx="8229600" cy="3394472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信徒三樣大仇敵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世界魔鬼老自己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世界來纏繞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魔鬼引誘你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何等恩典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以真誠的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  降服在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面前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開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我心眼使我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看見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感恩的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  領受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活水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而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來的溫柔謙卑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1427575"/>
            <a:ext cx="8229600" cy="3394472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體貼肉體與神為敵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驚醒禱告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聖靈才能幫助你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勝過仇敵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09600" y="3202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信徒三樣大仇敵</a:t>
            </a:r>
            <a:endParaRPr kumimoji="0" lang="zh-TW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1481154"/>
            <a:ext cx="8229600" cy="3394472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 禱告 多禱告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禱告之間真奇妙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信心和力量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完全靠禱告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09600" y="321453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信徒三樣大仇敵</a:t>
            </a:r>
            <a:endParaRPr kumimoji="0" lang="zh-TW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1393024"/>
            <a:ext cx="8229600" cy="3394472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若不禱告定要跌倒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奉勸眾靈胞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要時常驚醒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多禱告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09600" y="321453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信徒三樣大仇敵</a:t>
            </a:r>
            <a:endParaRPr kumimoji="0" lang="zh-TW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1373997"/>
            <a:ext cx="8229600" cy="3394472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清早起來守晨更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手又潔來心又清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靈恩多豐富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澆灌我心中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09600" y="321453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信徒三樣大仇敵</a:t>
            </a:r>
            <a:endParaRPr kumimoji="0" lang="zh-TW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1373997"/>
            <a:ext cx="8229600" cy="3394472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恩惠慈愛隨我一生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福杯滿盈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我愿住在神殿中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直到永生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09600" y="321453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信徒三樣大仇敵</a:t>
            </a:r>
            <a:endParaRPr kumimoji="0" lang="zh-TW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何等恩典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典  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竟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然在乎我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典  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血為我流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典  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尊貴榮耀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為我冠冕  我的嘴必充滿讚美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何等恩典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已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挪去我所有枷鎖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已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挪去我所有重擔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已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挪去我所有傷悲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名配得所有頌讚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何等恩典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已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挪去我所有枷鎖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已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挪去我所有重擔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已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挪去我所有傷悲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名配得所有頌讚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何等恩典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典  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竟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然在乎我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典  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血為我流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何等恩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典  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尊貴榮耀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為我冠冕  我的嘴必充滿讚美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3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</a:t>
            </a:r>
            <a:r>
              <a:rPr lang="zh-TW" altLang="en-US" sz="3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文</a:t>
            </a:r>
            <a:endParaRPr lang="en-US" sz="3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天父祢名是多麼美 </a:t>
            </a:r>
            <a:endParaRPr lang="en-US" altLang="zh-TW" sz="41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榮耀遍全地</a:t>
            </a:r>
            <a:endParaRPr lang="en-US" sz="41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在禱告良辰 靜觀祢的美</a:t>
            </a:r>
            <a:r>
              <a:rPr lang="en-US" sz="3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3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3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3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3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12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		</a:t>
            </a:r>
          </a:p>
          <a:p>
            <a:pPr algn="ctr">
              <a:buNone/>
            </a:pPr>
            <a:r>
              <a:rPr lang="en-US" sz="15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1]</a:t>
            </a:r>
            <a:r>
              <a:rPr lang="en-US" sz="3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3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3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3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</a:t>
            </a:r>
            <a:r>
              <a:rPr lang="zh-TW" altLang="en-US" sz="3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文</a:t>
            </a:r>
            <a:endParaRPr lang="en-US" sz="3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恬靜 我沈默主座前 </a:t>
            </a:r>
            <a:endParaRPr lang="en-US" altLang="zh-TW" sz="41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毋用多片言</a:t>
            </a:r>
            <a:endParaRPr lang="en-US" altLang="zh-TW" sz="41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在禱告前 祢已清楚我需要</a:t>
            </a:r>
            <a:r>
              <a:rPr 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		</a:t>
            </a:r>
          </a:p>
          <a:p>
            <a:pPr algn="ctr">
              <a:buNone/>
            </a:pPr>
            <a:r>
              <a:rPr lang="en-US" sz="12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	</a:t>
            </a:r>
          </a:p>
          <a:p>
            <a:pPr algn="ctr">
              <a:buNone/>
            </a:pPr>
            <a:r>
              <a:rPr lang="en-US" sz="12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[Verse 1]</a:t>
            </a:r>
            <a:r>
              <a:rPr 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41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3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3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主禱文</a:t>
            </a:r>
            <a:r>
              <a:rPr lang="en-US" sz="3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3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3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200151"/>
            <a:ext cx="6172200" cy="3675476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求賜我信心的眼睛</a:t>
            </a:r>
            <a:endParaRPr lang="en-US" sz="41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風暴裡仍舊恬靜</a:t>
            </a:r>
            <a:endParaRPr lang="en-US" sz="41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全獻我順服的心靈</a:t>
            </a:r>
            <a:endParaRPr lang="en-US" sz="41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1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由祢全權來帶領</a:t>
            </a:r>
            <a:r>
              <a:rPr lang="en-US" sz="3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sz="3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endParaRPr lang="en-US" sz="3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1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[Pre-chorus]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89</TotalTime>
  <Words>581</Words>
  <Application>Microsoft Office PowerPoint</Application>
  <PresentationFormat>如螢幕大小 (16:9)</PresentationFormat>
  <Paragraphs>142</Paragraphs>
  <Slides>24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佈景主題1</vt:lpstr>
      <vt:lpstr>何等恩典</vt:lpstr>
      <vt:lpstr>何等恩典</vt:lpstr>
      <vt:lpstr>何等恩典</vt:lpstr>
      <vt:lpstr>何等恩典</vt:lpstr>
      <vt:lpstr>何等恩典</vt:lpstr>
      <vt:lpstr>何等恩典</vt:lpstr>
      <vt:lpstr>主禱文</vt:lpstr>
      <vt:lpstr>主禱文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 主禱文 </vt:lpstr>
      <vt:lpstr>信徒三樣大仇敵</vt:lpstr>
      <vt:lpstr>投影片 20</vt:lpstr>
      <vt:lpstr>投影片 21</vt:lpstr>
      <vt:lpstr>投影片 22</vt:lpstr>
      <vt:lpstr>投影片 23</vt:lpstr>
      <vt:lpstr>投影片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何等恩典</dc:title>
  <dc:creator>大唐</dc:creator>
  <cp:lastModifiedBy>Admin</cp:lastModifiedBy>
  <cp:revision>9</cp:revision>
  <dcterms:created xsi:type="dcterms:W3CDTF">2018-03-18T01:19:46Z</dcterms:created>
  <dcterms:modified xsi:type="dcterms:W3CDTF">2020-11-10T13:03:21Z</dcterms:modified>
</cp:coreProperties>
</file>