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  <p:sldId id="256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</p:sldIdLst>
  <p:sldSz cx="12192000" cy="6858000"/>
  <p:notesSz cx="6858000" cy="9144000"/>
  <p:defaultTextStyle>
    <a:defPPr>
      <a:defRPr lang="zh-TW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D9EF6-0FD0-4D2A-8E16-51EA57A3A903}" type="datetimeFigureOut">
              <a:rPr lang="zh-TW" altLang="en-US" smtClean="0"/>
              <a:pPr/>
              <a:t>2020/11/3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090-9418-42B0-9AA9-307BC2A9A9A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奉獻什麼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環顧大地萬有萬籟壯觀星河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誰敢問問上主當中稍欠甚麼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唯有跪下盡意盡力獻上心一個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只可以獻上心一顆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環顧大地萬有萬籟壯觀星河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誰敢問問上主當中稍欠甚麼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唯有跪下盡意盡力獻上心一個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只可以獻上心一顆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問我究竟人算甚麼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何竟配得恩主顧念我</a:t>
            </a:r>
            <a:r>
              <a:rPr lang="zh-TW" altLang="en-US" sz="6000" dirty="0" smtClean="0"/>
              <a:t/>
            </a:r>
            <a:br>
              <a:rPr lang="zh-TW" altLang="en-US" sz="6000" dirty="0" smtClean="0"/>
            </a:br>
            <a:endParaRPr lang="zh-TW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立志擺上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曾擺上    傾出大愛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曾捨棄    已被擘開</a:t>
            </a:r>
          </a:p>
          <a:p>
            <a:pPr algn="ctr">
              <a:buNone/>
            </a:pP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曾擔起痛楚    十架路甘心走過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崇高主愛    恩深似海</a:t>
            </a:r>
          </a:p>
          <a:p>
            <a:pPr algn="ctr">
              <a:buNone/>
            </a:pP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能相愛    皆因被愛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能醒覺    要被拆改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能穿起救恩</a:t>
            </a:r>
            <a:r>
              <a:rPr lang="zh-CN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   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踏上基督的足印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延伸主愛    進入人海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14554"/>
            <a:ext cx="12192000" cy="2286015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奉獻甚麼      奉上再多不算多</a:t>
            </a:r>
            <a: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還比得上你做了滿天星火</a:t>
            </a:r>
            <a:endParaRPr lang="zh-TW" altLang="en-US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立志今擺上    傳揚耶穌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用我的恩賜    獻上最好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讓我謙卑作你僕人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存著敬畏去事奉神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全是你恩典覆蓋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每步亮明燈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在你恩手裡    滿布雲彩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效法基督愛    眼界變改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願鴿子天際降下來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陶造我裡面能盛載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786058"/>
            <a:ext cx="12192000" cy="118585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神豐足的厚愛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能相愛    皆因被愛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能醒覺    要被拆改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能穿起救恩</a:t>
            </a:r>
            <a:r>
              <a:rPr lang="zh-CN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   </a:t>
            </a: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踏上基督的足印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延伸主愛    進入人海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立志今擺上    傳揚耶穌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用我的恩賜    獻上最好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讓我謙卑作你僕人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存著敬畏去事奉神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14554"/>
            <a:ext cx="12192000" cy="2286015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奉獻再多    還算甚麼   </a:t>
            </a:r>
            <a: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贏得你的稱許    記念我  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全是你恩典覆蓋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每步亮明燈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在你恩手裡    滿布雲彩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效法基督愛    眼界變改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願鴿子天際降下來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陶造我裡面能盛載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786058"/>
            <a:ext cx="12192000" cy="118585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神豐足的厚愛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立志今擺上    傳揚耶穌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用我的恩賜    獻上最好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讓我謙卑作你僕人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存著敬畏去事奉神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全是你恩典覆蓋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每步亮明燈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在你恩手裡    滿布雲彩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效法基督愛    眼界變改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願鴿子天際降下來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陶造我裡面能盛載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786058"/>
            <a:ext cx="12192000" cy="118585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神豐足的厚愛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環顧大地萬有萬籟壯觀星河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誰敢問問上主當中稍欠甚麼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立志今擺上    傳揚耶穌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用我的恩賜    獻上最好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讓我謙卑作你僕人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存著敬畏去事奉神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全是你恩典覆蓋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每步亮明燈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在你恩手裡    滿布雲彩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效法基督愛    眼界變改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願鴿子天際降下來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陶造我裡面能盛載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786058"/>
            <a:ext cx="12192000" cy="118585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神豐足的厚愛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唯有跪下盡意盡力獻上心一個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只可以獻上心一顆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14554"/>
            <a:ext cx="12192000" cy="2286015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奉獻甚麼      奉上再多不算多</a:t>
            </a:r>
            <a: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還比得上你做了滿天星火</a:t>
            </a:r>
            <a:endParaRPr lang="zh-TW" altLang="en-US" sz="6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14554"/>
            <a:ext cx="12192000" cy="2286015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奉獻再多    還算甚麼   </a:t>
            </a:r>
            <a: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贏得你的稱許    記念我  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環顧大地萬有萬籟壯觀星河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誰敢問問上主當中稍欠甚麼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428868"/>
            <a:ext cx="12192000" cy="190023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唯有跪下盡意盡力獻上心一個</a:t>
            </a:r>
            <a:endParaRPr lang="en-US" altLang="zh-TW" sz="6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只可以獻上心一顆</a:t>
            </a:r>
            <a:endParaRPr lang="zh-TW" altLang="en-US" sz="6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92</TotalTime>
  <Words>508</Words>
  <Application>Microsoft Office PowerPoint</Application>
  <PresentationFormat>自訂</PresentationFormat>
  <Paragraphs>80</Paragraphs>
  <Slides>45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6" baseType="lpstr">
      <vt:lpstr>佈景主題1</vt:lpstr>
      <vt:lpstr>奉獻什麼</vt:lpstr>
      <vt:lpstr>奉獻甚麼      奉上再多不算多 還比得上你做了滿天星火</vt:lpstr>
      <vt:lpstr>奉獻再多    還算甚麼    贏得你的稱許    記念我  </vt:lpstr>
      <vt:lpstr>投影片 4</vt:lpstr>
      <vt:lpstr>投影片 5</vt:lpstr>
      <vt:lpstr>奉獻甚麼      奉上再多不算多 還比得上你做了滿天星火</vt:lpstr>
      <vt:lpstr>奉獻再多    還算甚麼    贏得你的稱許    記念我  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立志擺上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  <vt:lpstr>投影片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耶和華行了大事</dc:title>
  <dc:creator>大唐</dc:creator>
  <cp:lastModifiedBy>Admin</cp:lastModifiedBy>
  <cp:revision>13</cp:revision>
  <dcterms:created xsi:type="dcterms:W3CDTF">2017-11-04T03:00:10Z</dcterms:created>
  <dcterms:modified xsi:type="dcterms:W3CDTF">2020-11-03T13:26:20Z</dcterms:modified>
</cp:coreProperties>
</file>