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9A6A-427F-4B19-8281-5DE5E0B60C4E}" type="datetimeFigureOut">
              <a:rPr lang="zh-TW" altLang="en-US" smtClean="0"/>
              <a:pPr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441FE-0C2E-48AE-B6F1-B56E0E99A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安靜讓平安入我心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風浪讓我靈更堅定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在我身旁你使風浪平息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4"/>
            <a:ext cx="12192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著信心堅定抵擋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站在你的應許</a:t>
            </a:r>
            <a:r>
              <a:rPr lang="zh-TW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66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宣告你國度降臨</a:t>
            </a:r>
          </a:p>
          <a:p>
            <a:pPr algn="ctr">
              <a:buNone/>
            </a:pPr>
            <a:endParaRPr lang="en-US" altLang="zh-TW" sz="66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安靜讓平安入我心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風浪讓我靈更堅定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在我身旁你使風浪平息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我不害怕  我仍然要敬拜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我走向應許之處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充滿盼望  我一生要敬拜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印記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我不害怕  我仍然要敬拜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我走向應許之處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充滿盼望  我一生要敬拜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印記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我不害怕  我仍然要敬拜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我走向應許之處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充滿盼望  我一生要敬拜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印記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4"/>
            <a:ext cx="12192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站在破口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 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疲倦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4"/>
            <a:ext cx="12192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4"/>
            <a:ext cx="12192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站在破口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 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疲倦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39</TotalTime>
  <Words>412</Words>
  <Application>Microsoft Office PowerPoint</Application>
  <PresentationFormat>自訂</PresentationFormat>
  <Paragraphs>79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佈景主題11</vt:lpstr>
      <vt:lpstr>安靜</vt:lpstr>
      <vt:lpstr>安靜</vt:lpstr>
      <vt:lpstr>安靜</vt:lpstr>
      <vt:lpstr>安靜</vt:lpstr>
      <vt:lpstr>安靜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安靜</dc:title>
  <dc:creator>User</dc:creator>
  <cp:lastModifiedBy>Admin</cp:lastModifiedBy>
  <cp:revision>6</cp:revision>
  <dcterms:created xsi:type="dcterms:W3CDTF">2017-08-20T00:29:20Z</dcterms:created>
  <dcterms:modified xsi:type="dcterms:W3CDTF">2020-09-17T12:47:08Z</dcterms:modified>
</cp:coreProperties>
</file>