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CF8F-CEEE-4BB3-8735-66DB5F7EC32D}" type="datetimeFigureOut">
              <a:rPr lang="zh-TW" altLang="en-US" smtClean="0"/>
              <a:pPr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我以喜樂的心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面對我的環境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我以平安的心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應對我的處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境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因為凡事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持到底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與我同行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經風暴  過黑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夜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阡陌  越海洋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牽引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就勇往向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願我所行路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徑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我所歷際遇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處處留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下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在的恩典痕跡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與我同行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經風暴  過黑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夜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阡陌  越海洋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牽引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就勇往向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願我所行路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徑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我所歷際遇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處處留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下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在的恩典痕跡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凡事都有神的美意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我以盼望的心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我的失望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我以積極的心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戰勝我的沮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因為凡事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我要感恩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謝到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凡事都有神的美意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我以喜樂的心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面對我的環境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我以平安的心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應對我的處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境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因為凡事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持到底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凡事都有神的美意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我以盼望的心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我的失望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我以積極的心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戰勝我的沮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因為凡事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我要感恩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謝到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凡事都有神的美意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我以喜樂的心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面對我的環境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我以平安的心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應對我的處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境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因為凡事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持到底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凡事都有神的美意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我以盼望的心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我的失望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我以積極的心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戰勝我的沮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因為凡事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我要感恩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謝到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與我同行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我同行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  憂傷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我力量  我就不會絕望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我就得剛強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與我同行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經風暴  過黑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夜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阡陌  越海洋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牽引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就勇往向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願我所行路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徑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我所歷際遇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處處留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下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有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在的恩典痕跡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與我同行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我同行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  憂傷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我力量  我就不會絕望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我就得剛強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430</Words>
  <Application>Microsoft Office PowerPoint</Application>
  <PresentationFormat>自訂</PresentationFormat>
  <Paragraphs>57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</vt:lpstr>
      <vt:lpstr>凡事都有神的美意</vt:lpstr>
      <vt:lpstr>凡事都有神的美意</vt:lpstr>
      <vt:lpstr>凡事都有神的美意</vt:lpstr>
      <vt:lpstr>凡事都有神的美意</vt:lpstr>
      <vt:lpstr>凡事都有神的美意</vt:lpstr>
      <vt:lpstr>凡事都有神的美意</vt:lpstr>
      <vt:lpstr>因袮與我同行</vt:lpstr>
      <vt:lpstr>因袮與我同行</vt:lpstr>
      <vt:lpstr>因袮與我同行</vt:lpstr>
      <vt:lpstr>因袮與我同行</vt:lpstr>
      <vt:lpstr>因袮與我同行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凡事都有神的美意</dc:title>
  <dc:creator>大唐</dc:creator>
  <cp:lastModifiedBy>Admin</cp:lastModifiedBy>
  <cp:revision>6</cp:revision>
  <dcterms:created xsi:type="dcterms:W3CDTF">2017-12-05T12:22:43Z</dcterms:created>
  <dcterms:modified xsi:type="dcterms:W3CDTF">2020-09-15T12:48:38Z</dcterms:modified>
</cp:coreProperties>
</file>