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0710-6B10-4F56-AE15-0AE6079F05BB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FAD2E-D5E8-49C2-A0FB-0601590A35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認定你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我要專心仰賴你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不倚靠自己的聰明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在所行的事都要認定你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認定你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我要專心跟隨你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不倚靠自己的能力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在所行的路  你必指引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認定你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將你的話語繫在頸項上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刻在心版上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  我站立敬畏你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認定你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你是道路真理和生命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走近你心意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  我尊榮你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生命在於你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生命在於你  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力量在於你  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盼望在於你  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在於  在於你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生命在於你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我要以生命來讚美你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我要盡全力來讚美你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全心讚美你  全力讚美你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我的盼望在於你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生命在於你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生命在於你  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力量在於你  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盼望在於你  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在於  在於你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認定你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將你的話語繫在頸項上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刻在心版上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  我站立敬畏你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認定你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你是道路真理和生命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走近你心意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  我尊榮你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59</TotalTime>
  <Words>186</Words>
  <Application>Microsoft Office PowerPoint</Application>
  <PresentationFormat>如螢幕大小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</vt:lpstr>
      <vt:lpstr>認定你</vt:lpstr>
      <vt:lpstr>認定你</vt:lpstr>
      <vt:lpstr>認定你</vt:lpstr>
      <vt:lpstr>認定你</vt:lpstr>
      <vt:lpstr>生命在於你</vt:lpstr>
      <vt:lpstr>生命在於你</vt:lpstr>
      <vt:lpstr>生命在於你</vt:lpstr>
      <vt:lpstr>認定你</vt:lpstr>
      <vt:lpstr>認定你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認定你</dc:title>
  <dc:creator>大唐</dc:creator>
  <cp:lastModifiedBy>DaTang</cp:lastModifiedBy>
  <cp:revision>3</cp:revision>
  <dcterms:created xsi:type="dcterms:W3CDTF">2018-05-12T04:27:05Z</dcterms:created>
  <dcterms:modified xsi:type="dcterms:W3CDTF">2019-01-22T14:06:43Z</dcterms:modified>
</cp:coreProperties>
</file>