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FB23-5D06-42D3-BA93-7808049AC000}" type="datetimeFigureOut">
              <a:rPr lang="zh-TW" altLang="en-US" smtClean="0"/>
              <a:pPr/>
              <a:t>2020/1/23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E326-1DDB-4D13-B2F0-87549B84ED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神的兒女當歡呼喜樂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耶和華已戰勝仇敵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戰勝仇敵 全地大聲歡呼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神子民行走全地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報好消息宣告祢的名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高舉得勝的旌旗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我們稱謝祢　祢是我神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新的恩膏  新的恩寵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稱讚我們神為高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0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新的恩典  新的盼望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充滿神的榮耀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8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你是做新事的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en-US" altLang="zh-TW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54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要向你唱新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典憐憫每天都是新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酒新皮袋每天要賜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9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新的恩膏  新的恩寵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稱讚我們神為高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0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新的恩典  新的盼望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充滿神的榮耀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8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你是做新事的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en-US" altLang="zh-TW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54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要向你唱新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典憐憫每天都是新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酒新皮袋每天要賜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9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你是做新事的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en-US" altLang="zh-TW" sz="54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54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要向你唱新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典憐憫每天都是新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酒新皮袋每天要賜</a:t>
            </a: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下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9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新的恩膏  新的恩寵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稱讚我們神為高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0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新的恩典  新的盼望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充滿神的榮耀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8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神的兒女當歡呼喜樂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耶和華已戰勝仇敵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戰勝仇敵 全地大聲歡呼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新的恩膏  新的恩寵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稱讚我們神為高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70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新的恩典  新的盼望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充滿神的榮耀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8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808"/>
            <a:ext cx="9144000" cy="32146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充滿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神的榮耀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58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耶和華是我力量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我心中一切的盼望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耶和華是我的詩歌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又是我的拯救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神子民行走全地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報好消息宣告祢的名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高舉得勝的旌旗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我們稱謝祢　祢是我神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神的兒女當歡呼喜樂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耶和華已戰勝仇敵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戰勝仇敵 全地大聲歡呼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神的兒女當歡呼喜樂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耶和華已戰勝仇敵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戰勝仇敵 全地大聲歡呼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耶和華是我力量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我心中一切的盼望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耶和華是我的詩歌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又是我的拯救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神子民行走全地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報好消息宣告祢的名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高舉得勝的旌旗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我們稱謝祢　祢是我神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這是耶和華所定日子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耶和華是我力量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我心中一切的盼望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耶和華是我的詩歌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又是我的拯救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33</TotalTime>
  <Words>613</Words>
  <Application>Microsoft Office PowerPoint</Application>
  <PresentationFormat>如螢幕大小 (16:9)</PresentationFormat>
  <Paragraphs>106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佈景主題1</vt:lpstr>
      <vt:lpstr>這是耶和華所定日子</vt:lpstr>
      <vt:lpstr>這是耶和華所定日子</vt:lpstr>
      <vt:lpstr>這是耶和華所定日子</vt:lpstr>
      <vt:lpstr>這是耶和華所定日子</vt:lpstr>
      <vt:lpstr>這是耶和華所定日子</vt:lpstr>
      <vt:lpstr>這是耶和華所定日子</vt:lpstr>
      <vt:lpstr>這是耶和華所定日子</vt:lpstr>
      <vt:lpstr>這是耶和華所定日子</vt:lpstr>
      <vt:lpstr>這是耶和華所定日子</vt:lpstr>
      <vt:lpstr>這是耶和華所定日子</vt:lpstr>
      <vt:lpstr>新的事將要成就</vt:lpstr>
      <vt:lpstr>新的事將要成就</vt:lpstr>
      <vt:lpstr>新的事將要成就</vt:lpstr>
      <vt:lpstr>新的事將要成就</vt:lpstr>
      <vt:lpstr>新的事將要成就</vt:lpstr>
      <vt:lpstr>新的事將要成就</vt:lpstr>
      <vt:lpstr>新的事將要成就</vt:lpstr>
      <vt:lpstr>新的事將要成就</vt:lpstr>
      <vt:lpstr>新的事將要成就</vt:lpstr>
      <vt:lpstr>新的事將要成就</vt:lpstr>
      <vt:lpstr>新的事將要成就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這是耶和華所定日子</dc:title>
  <dc:creator>DaTang</dc:creator>
  <cp:lastModifiedBy>DaTang</cp:lastModifiedBy>
  <cp:revision>4</cp:revision>
  <dcterms:created xsi:type="dcterms:W3CDTF">2020-01-14T12:12:14Z</dcterms:created>
  <dcterms:modified xsi:type="dcterms:W3CDTF">2020-01-23T12:45:08Z</dcterms:modified>
</cp:coreProperties>
</file>