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-49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4DE2-A2A9-4EF5-94D7-91B4973B4057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58</TotalTime>
  <Words>541</Words>
  <Application>Microsoft Office PowerPoint</Application>
  <PresentationFormat>如螢幕大小 (16:9)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佈景主題11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每天的禱告</dc:title>
  <dc:creator>batisuoc</dc:creator>
  <cp:lastModifiedBy>DaTang</cp:lastModifiedBy>
  <cp:revision>10</cp:revision>
  <dcterms:created xsi:type="dcterms:W3CDTF">2017-08-15T09:03:31Z</dcterms:created>
  <dcterms:modified xsi:type="dcterms:W3CDTF">2020-01-30T12:41:47Z</dcterms:modified>
</cp:coreProperties>
</file>