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45" autoAdjust="0"/>
  </p:normalViewPr>
  <p:slideViewPr>
    <p:cSldViewPr>
      <p:cViewPr varScale="1">
        <p:scale>
          <a:sx n="140" d="100"/>
          <a:sy n="140" d="100"/>
        </p:scale>
        <p:origin x="-72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2A50-85AC-4EAF-B333-6B51C447FC29}" type="datetimeFigureOut">
              <a:rPr lang="zh-TW" altLang="en-US" smtClean="0"/>
              <a:pPr/>
              <a:t>2020/2/18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耶穌你能使瞎眼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你能醫治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傷心人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你有權柄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釋放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不可能變為可能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</a:rPr>
              <a:t>無價至寶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唯有你配得 所有的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你的十架 是無價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至寶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是我尊貴的主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</a:rPr>
              <a:t>無價至寶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唯有你配得 所有的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你的十架 是無價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至寶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是我尊貴的主 耶穌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耶穌無人與你相比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耶穌你能使瞎眼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你能醫治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傷心人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你有權柄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釋放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不可能變為可能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耶穌無人與你相比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無價至寶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唯有你配得 所有的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你的十架 是無價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至寶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是我尊貴的主 耶穌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無價至寶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我的名字 刻劃在你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的臉孔 深映在你眼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 我勢力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才能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乃是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因著 你奇妙寬容恩典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無價至寶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雖然有時 我會跌倒軟弱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你卻一直 包容不放棄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你慈愛 緊緊的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擁抱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讚美你 寶貴奇妙大愛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無價至寶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唯有你配得 所有的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你的十架 是無價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至寶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是我尊貴的主 耶穌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</a:rPr>
              <a:t>無價至寶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雖然有時 我會跌倒軟弱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你卻一直 包容不放棄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你慈愛 緊緊的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擁抱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讚美你 寶貴奇妙大愛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297</Words>
  <Application>Microsoft Office PowerPoint</Application>
  <PresentationFormat>如螢幕大小 (16:9)</PresentationFormat>
  <Paragraphs>57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佈景主題1</vt:lpstr>
      <vt:lpstr>唯有耶穌</vt:lpstr>
      <vt:lpstr>唯有耶穌</vt:lpstr>
      <vt:lpstr>唯有耶穌</vt:lpstr>
      <vt:lpstr>唯有耶穌</vt:lpstr>
      <vt:lpstr>無價至寶</vt:lpstr>
      <vt:lpstr>無價至寶</vt:lpstr>
      <vt:lpstr>無價至寶</vt:lpstr>
      <vt:lpstr>無價至寶</vt:lpstr>
      <vt:lpstr>無價至寶</vt:lpstr>
      <vt:lpstr>無價至寶</vt:lpstr>
      <vt:lpstr>無價至寶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唯有耶穌</dc:title>
  <dc:creator>大唐</dc:creator>
  <cp:lastModifiedBy>DaTang</cp:lastModifiedBy>
  <cp:revision>4</cp:revision>
  <dcterms:created xsi:type="dcterms:W3CDTF">2017-12-16T02:52:06Z</dcterms:created>
  <dcterms:modified xsi:type="dcterms:W3CDTF">2020-02-18T09:49:04Z</dcterms:modified>
</cp:coreProperties>
</file>