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5" r:id="rId2"/>
    <p:sldId id="259" r:id="rId3"/>
    <p:sldId id="258" r:id="rId4"/>
    <p:sldId id="260" r:id="rId5"/>
    <p:sldId id="266" r:id="rId6"/>
    <p:sldId id="267" r:id="rId7"/>
    <p:sldId id="268" r:id="rId8"/>
    <p:sldId id="269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72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2020/2/6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2020/2/6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2020/2/6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2020/2/6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2020/2/6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2020/2/6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2020/2/6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2020/2/6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2020/2/6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2020/2/6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2020/2/6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37F70-6466-42FF-BF3B-62295FDEB6AD}" type="datetimeFigureOut">
              <a:rPr lang="zh-TW" altLang="en-US" smtClean="0"/>
              <a:pPr/>
              <a:t>2020/2/6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讓那讚美的聲音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在這空間響遍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讓那敬拜的心聲  永不休止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人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活著原是要將榮耀歸你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願帶我到寶座前敬拜</a:t>
            </a:r>
          </a:p>
        </p:txBody>
      </p:sp>
    </p:spTree>
    <p:extLst>
      <p:ext uri="{BB962C8B-B14F-4D97-AF65-F5344CB8AC3E}">
        <p14:creationId xmlns:p14="http://schemas.microsoft.com/office/powerpoint/2010/main" xmlns="" val="1943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人活著原是要歌頌讚揚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創造我的主 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是配得榮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耀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人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活著原是要將榮耀歸你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願帶我到寶座前敬拜</a:t>
            </a:r>
          </a:p>
        </p:txBody>
      </p:sp>
    </p:spTree>
    <p:extLst>
      <p:ext uri="{BB962C8B-B14F-4D97-AF65-F5344CB8AC3E}">
        <p14:creationId xmlns:p14="http://schemas.microsoft.com/office/powerpoint/2010/main" xmlns="" val="1943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憑信 他離別吾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珥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信 全然奉上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愛子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憑信 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還有人全力抓住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天使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羸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到祝福 換了名字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憑信 他行近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紅海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信 連潮浪也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分開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憑信 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曾有人被困於獅子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坑內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仍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敬拜上帝 發誓至死不改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在某天他下決心圍繞在城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外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憑信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放聲呼喊 城牆便倒塌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下來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又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有先知被掳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他方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在心裏靜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待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仍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確信上帝榮耀會回來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憑信 我們懷著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憑據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信 同尋著了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應許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憑信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能夠發現在世間只是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寄居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朝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更美家鄉走回去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憑信 他離別吾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珥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信 全然奉上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愛子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憑信 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還有人全力抓住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天使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羸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到祝福 換了名字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憑信 他行近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紅海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信 連潮浪也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分開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憑信 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曾有人被困於獅子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坑內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仍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敬拜上帝 發誓至死不改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在某天他下決心圍繞在城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外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憑信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放聲呼喊 城牆便倒塌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下來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又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有先知被掳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他方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在心裏靜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待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仍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確信上帝榮耀會回來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讓我心中所有意念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此刻都交主的手裡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心中只想獻奉我深深敬拜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憑信 我們懷著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憑據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信 同尋著了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應許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憑信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能夠發現在世間只是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寄居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朝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更美家鄉走回去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人活著原是要歌頌讚揚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創造我的主 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是配得榮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耀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人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活著原是要將榮耀歸你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願帶我到寶座前敬拜</a:t>
            </a:r>
          </a:p>
        </p:txBody>
      </p:sp>
    </p:spTree>
    <p:extLst>
      <p:ext uri="{BB962C8B-B14F-4D97-AF65-F5344CB8AC3E}">
        <p14:creationId xmlns:p14="http://schemas.microsoft.com/office/powerpoint/2010/main" xmlns="" val="1943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讓那讚美的聲音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在這空間響遍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讓那敬拜的心聲  永不休止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讓我心中所有意念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此刻都交主的手裡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心中只想獻奉我深深敬拜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人活著原是要歌頌讚揚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創造我的主 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是配得榮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耀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人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活著原是要將榮耀歸你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願帶我到寶座前敬拜</a:t>
            </a:r>
          </a:p>
        </p:txBody>
      </p:sp>
    </p:spTree>
    <p:extLst>
      <p:ext uri="{BB962C8B-B14F-4D97-AF65-F5344CB8AC3E}">
        <p14:creationId xmlns:p14="http://schemas.microsoft.com/office/powerpoint/2010/main" xmlns="" val="1943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人活著原是要歌頌讚揚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創造我的主 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是配得榮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耀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50</TotalTime>
  <Words>530</Words>
  <Application>Microsoft Office PowerPoint</Application>
  <PresentationFormat>如螢幕大小 (16:9)</PresentationFormat>
  <Paragraphs>90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佈景主題1</vt:lpstr>
      <vt:lpstr>一首讚美的詩歌</vt:lpstr>
      <vt:lpstr>一首讚美的詩歌</vt:lpstr>
      <vt:lpstr>一首讚美的詩歌</vt:lpstr>
      <vt:lpstr>一首讚美的詩歌</vt:lpstr>
      <vt:lpstr>一首讚美的詩歌</vt:lpstr>
      <vt:lpstr>一首讚美的詩歌</vt:lpstr>
      <vt:lpstr>一首讚美的詩歌</vt:lpstr>
      <vt:lpstr>一首讚美的詩歌</vt:lpstr>
      <vt:lpstr>一首讚美的詩歌</vt:lpstr>
      <vt:lpstr>一首讚美的詩歌</vt:lpstr>
      <vt:lpstr>一首讚美的詩歌</vt:lpstr>
      <vt:lpstr>一首讚美的詩歌</vt:lpstr>
      <vt:lpstr>因著信</vt:lpstr>
      <vt:lpstr>因著信</vt:lpstr>
      <vt:lpstr>因著信</vt:lpstr>
      <vt:lpstr>因著信</vt:lpstr>
      <vt:lpstr>因著信</vt:lpstr>
      <vt:lpstr>因著信</vt:lpstr>
      <vt:lpstr>因著信</vt:lpstr>
      <vt:lpstr>因著信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DaTang</cp:lastModifiedBy>
  <cp:revision>8</cp:revision>
  <dcterms:created xsi:type="dcterms:W3CDTF">2017-04-30T02:03:32Z</dcterms:created>
  <dcterms:modified xsi:type="dcterms:W3CDTF">2020-02-06T12:19:24Z</dcterms:modified>
</cp:coreProperties>
</file>