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84" r:id="rId2"/>
    <p:sldId id="282" r:id="rId3"/>
    <p:sldId id="285" r:id="rId4"/>
    <p:sldId id="281" r:id="rId5"/>
    <p:sldId id="283" r:id="rId6"/>
    <p:sldId id="289" r:id="rId7"/>
    <p:sldId id="279" r:id="rId8"/>
    <p:sldId id="280" r:id="rId9"/>
    <p:sldId id="286" r:id="rId10"/>
    <p:sldId id="290" r:id="rId11"/>
    <p:sldId id="287" r:id="rId12"/>
    <p:sldId id="295" r:id="rId13"/>
    <p:sldId id="292" r:id="rId14"/>
    <p:sldId id="296" r:id="rId15"/>
    <p:sldId id="293" r:id="rId16"/>
    <p:sldId id="297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2020/2/25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你流出寶血   洗淨我污穢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你為了我的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牲永不悔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59450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59450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59450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3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27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8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3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101</TotalTime>
  <Words>510</Words>
  <Application>Microsoft Office PowerPoint</Application>
  <PresentationFormat>如螢幕大小 (16:9)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chongbai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DaTang</cp:lastModifiedBy>
  <cp:revision>10</cp:revision>
  <dcterms:created xsi:type="dcterms:W3CDTF">2017-03-21T13:38:28Z</dcterms:created>
  <dcterms:modified xsi:type="dcterms:W3CDTF">2020-02-25T12:54:28Z</dcterms:modified>
</cp:coreProperties>
</file>