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344488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1pPr>
    <a:lvl2pPr marL="190500" indent="-47625" algn="l" defTabSz="344488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2pPr>
    <a:lvl3pPr marL="382588" indent="-95250" algn="l" defTabSz="344488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3pPr>
    <a:lvl4pPr marL="574675" indent="-142875" algn="l" defTabSz="344488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4pPr>
    <a:lvl5pPr marL="766763" indent="-190500" algn="l" defTabSz="344488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72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altLang="en-US" noProof="0">
                <a:sym typeface="Lucida Grande" charset="0"/>
              </a:rPr>
              <a:t>Second level</a:t>
            </a:r>
          </a:p>
          <a:p>
            <a:pPr lvl="2"/>
            <a:r>
              <a:rPr lang="en-US" altLang="en-US" noProof="0">
                <a:sym typeface="Lucida Grande" charset="0"/>
              </a:rPr>
              <a:t>Third level</a:t>
            </a:r>
          </a:p>
          <a:p>
            <a:pPr lvl="3"/>
            <a:r>
              <a:rPr lang="en-US" altLang="en-US" noProof="0">
                <a:sym typeface="Lucida Grande" charset="0"/>
              </a:rPr>
              <a:t>Fourth level</a:t>
            </a:r>
          </a:p>
          <a:p>
            <a:pPr lvl="4"/>
            <a:r>
              <a:rPr lang="en-US" altLang="en-US" noProof="0">
                <a:sym typeface="Lucida Grand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90500" rtl="0" eaLnBrk="0" fontAlgn="base" hangingPunct="0">
      <a:spcBef>
        <a:spcPct val="0"/>
      </a:spcBef>
      <a:spcAft>
        <a:spcPct val="0"/>
      </a:spcAft>
      <a:defRPr sz="9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1pPr>
    <a:lvl2pPr indent="95250" algn="l" defTabSz="190500" rtl="0" eaLnBrk="0" fontAlgn="base" hangingPunct="0">
      <a:spcBef>
        <a:spcPct val="0"/>
      </a:spcBef>
      <a:spcAft>
        <a:spcPct val="0"/>
      </a:spcAft>
      <a:defRPr sz="9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indent="190500" algn="l" defTabSz="190500" rtl="0" eaLnBrk="0" fontAlgn="base" hangingPunct="0">
      <a:spcBef>
        <a:spcPct val="0"/>
      </a:spcBef>
      <a:spcAft>
        <a:spcPct val="0"/>
      </a:spcAft>
      <a:defRPr sz="9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indent="287338" algn="l" defTabSz="190500" rtl="0" eaLnBrk="0" fontAlgn="base" hangingPunct="0">
      <a:spcBef>
        <a:spcPct val="0"/>
      </a:spcBef>
      <a:spcAft>
        <a:spcPct val="0"/>
      </a:spcAft>
      <a:defRPr sz="9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indent="382588" algn="l" defTabSz="190500" rtl="0" eaLnBrk="0" fontAlgn="base" hangingPunct="0">
      <a:spcBef>
        <a:spcPct val="0"/>
      </a:spcBef>
      <a:spcAft>
        <a:spcPct val="0"/>
      </a:spcAft>
      <a:defRPr sz="9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960120" algn="l" defTabSz="38404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152144" algn="l" defTabSz="38404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344168" algn="l" defTabSz="38404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536192" algn="l" defTabSz="38404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2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000"/>
            </a:lvl1pPr>
            <a:lvl2pPr marL="192024" indent="0" algn="ctr">
              <a:buNone/>
              <a:defRPr sz="800"/>
            </a:lvl2pPr>
            <a:lvl3pPr marL="384048" indent="0" algn="ctr">
              <a:buNone/>
              <a:defRPr sz="800"/>
            </a:lvl3pPr>
            <a:lvl4pPr marL="576072" indent="0" algn="ctr">
              <a:buNone/>
              <a:defRPr sz="700"/>
            </a:lvl4pPr>
            <a:lvl5pPr marL="768096" indent="0" algn="ctr">
              <a:buNone/>
              <a:defRPr sz="700"/>
            </a:lvl5pPr>
            <a:lvl6pPr marL="960120" indent="0" algn="ctr">
              <a:buNone/>
              <a:defRPr sz="700"/>
            </a:lvl6pPr>
            <a:lvl7pPr marL="1152144" indent="0" algn="ctr">
              <a:buNone/>
              <a:defRPr sz="700"/>
            </a:lvl7pPr>
            <a:lvl8pPr marL="1344168" indent="0" algn="ctr">
              <a:buNone/>
              <a:defRPr sz="700"/>
            </a:lvl8pPr>
            <a:lvl9pPr marL="1536192" indent="0" algn="ctr">
              <a:buNone/>
              <a:defRPr sz="7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25EC3-C1A9-4874-AEFE-504A8DC6FF6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D2D35-CC9D-4849-8D88-65CE3CD8A02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51936" y="133945"/>
            <a:ext cx="1379339" cy="43398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12727" y="133945"/>
            <a:ext cx="4082058" cy="43398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65A415-83CB-4EB9-B30D-3B165F71E7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6833-670C-46A2-8C9D-5EDF33F0A5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03"/>
            <a:ext cx="7886700" cy="2139554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7"/>
            <a:ext cx="7886700" cy="1125141"/>
          </a:xfrm>
        </p:spPr>
        <p:txBody>
          <a:bodyPr/>
          <a:lstStyle>
            <a:lvl1pPr marL="0" indent="0">
              <a:buNone/>
              <a:defRPr sz="1000"/>
            </a:lvl1pPr>
            <a:lvl2pPr marL="192024" indent="0">
              <a:buNone/>
              <a:defRPr sz="800"/>
            </a:lvl2pPr>
            <a:lvl3pPr marL="384048" indent="0">
              <a:buNone/>
              <a:defRPr sz="800"/>
            </a:lvl3pPr>
            <a:lvl4pPr marL="576072" indent="0">
              <a:buNone/>
              <a:defRPr sz="700"/>
            </a:lvl4pPr>
            <a:lvl5pPr marL="768096" indent="0">
              <a:buNone/>
              <a:defRPr sz="700"/>
            </a:lvl5pPr>
            <a:lvl6pPr marL="960120" indent="0">
              <a:buNone/>
              <a:defRPr sz="700"/>
            </a:lvl6pPr>
            <a:lvl7pPr marL="1152144" indent="0">
              <a:buNone/>
              <a:defRPr sz="700"/>
            </a:lvl7pPr>
            <a:lvl8pPr marL="1344168" indent="0">
              <a:buNone/>
              <a:defRPr sz="700"/>
            </a:lvl8pPr>
            <a:lvl9pPr marL="153619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C226C-5258-4CA3-8635-ED4A9AAB864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12727" y="1459707"/>
            <a:ext cx="2730698" cy="3014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459707"/>
            <a:ext cx="2730699" cy="3014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48435-D0BB-4B83-BD57-79BF37E06E1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3"/>
            <a:ext cx="3868341" cy="61793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2024" indent="0">
              <a:buNone/>
              <a:defRPr sz="800" b="1"/>
            </a:lvl2pPr>
            <a:lvl3pPr marL="384048" indent="0">
              <a:buNone/>
              <a:defRPr sz="800" b="1"/>
            </a:lvl3pPr>
            <a:lvl4pPr marL="576072" indent="0">
              <a:buNone/>
              <a:defRPr sz="700" b="1"/>
            </a:lvl4pPr>
            <a:lvl5pPr marL="768096" indent="0">
              <a:buNone/>
              <a:defRPr sz="700" b="1"/>
            </a:lvl5pPr>
            <a:lvl6pPr marL="960120" indent="0">
              <a:buNone/>
              <a:defRPr sz="700" b="1"/>
            </a:lvl6pPr>
            <a:lvl7pPr marL="1152144" indent="0">
              <a:buNone/>
              <a:defRPr sz="700" b="1"/>
            </a:lvl7pPr>
            <a:lvl8pPr marL="1344168" indent="0">
              <a:buNone/>
              <a:defRPr sz="700" b="1"/>
            </a:lvl8pPr>
            <a:lvl9pPr marL="1536192" indent="0">
              <a:buNone/>
              <a:defRPr sz="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3"/>
            <a:ext cx="3887391" cy="61793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2024" indent="0">
              <a:buNone/>
              <a:defRPr sz="800" b="1"/>
            </a:lvl2pPr>
            <a:lvl3pPr marL="384048" indent="0">
              <a:buNone/>
              <a:defRPr sz="800" b="1"/>
            </a:lvl3pPr>
            <a:lvl4pPr marL="576072" indent="0">
              <a:buNone/>
              <a:defRPr sz="700" b="1"/>
            </a:lvl4pPr>
            <a:lvl5pPr marL="768096" indent="0">
              <a:buNone/>
              <a:defRPr sz="700" b="1"/>
            </a:lvl5pPr>
            <a:lvl6pPr marL="960120" indent="0">
              <a:buNone/>
              <a:defRPr sz="700" b="1"/>
            </a:lvl6pPr>
            <a:lvl7pPr marL="1152144" indent="0">
              <a:buNone/>
              <a:defRPr sz="700" b="1"/>
            </a:lvl7pPr>
            <a:lvl8pPr marL="1344168" indent="0">
              <a:buNone/>
              <a:defRPr sz="700" b="1"/>
            </a:lvl8pPr>
            <a:lvl9pPr marL="1536192" indent="0">
              <a:buNone/>
              <a:defRPr sz="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0189EC-D583-422F-88B4-0575A8F9C2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C98CD-669C-445C-9A3D-D2A8FAE227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D24B0B-FF48-4B7C-A20C-FC4464A999D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700"/>
            </a:lvl1pPr>
            <a:lvl2pPr marL="192024" indent="0">
              <a:buNone/>
              <a:defRPr sz="600"/>
            </a:lvl2pPr>
            <a:lvl3pPr marL="384048" indent="0">
              <a:buNone/>
              <a:defRPr sz="500"/>
            </a:lvl3pPr>
            <a:lvl4pPr marL="576072" indent="0">
              <a:buNone/>
              <a:defRPr sz="400"/>
            </a:lvl4pPr>
            <a:lvl5pPr marL="768096" indent="0">
              <a:buNone/>
              <a:defRPr sz="400"/>
            </a:lvl5pPr>
            <a:lvl6pPr marL="960120" indent="0">
              <a:buNone/>
              <a:defRPr sz="400"/>
            </a:lvl6pPr>
            <a:lvl7pPr marL="1152144" indent="0">
              <a:buNone/>
              <a:defRPr sz="400"/>
            </a:lvl7pPr>
            <a:lvl8pPr marL="1344168" indent="0">
              <a:buNone/>
              <a:defRPr sz="400"/>
            </a:lvl8pPr>
            <a:lvl9pPr marL="1536192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9D4014-6BE5-442F-BDBD-6C3016F37A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1300"/>
            </a:lvl1pPr>
            <a:lvl2pPr marL="192024" indent="0">
              <a:buNone/>
              <a:defRPr sz="1200"/>
            </a:lvl2pPr>
            <a:lvl3pPr marL="384048" indent="0">
              <a:buNone/>
              <a:defRPr sz="1000"/>
            </a:lvl3pPr>
            <a:lvl4pPr marL="576072" indent="0">
              <a:buNone/>
              <a:defRPr sz="800"/>
            </a:lvl4pPr>
            <a:lvl5pPr marL="768096" indent="0">
              <a:buNone/>
              <a:defRPr sz="800"/>
            </a:lvl5pPr>
            <a:lvl6pPr marL="960120" indent="0">
              <a:buNone/>
              <a:defRPr sz="800"/>
            </a:lvl6pPr>
            <a:lvl7pPr marL="1152144" indent="0">
              <a:buNone/>
              <a:defRPr sz="800"/>
            </a:lvl7pPr>
            <a:lvl8pPr marL="1344168" indent="0">
              <a:buNone/>
              <a:defRPr sz="800"/>
            </a:lvl8pPr>
            <a:lvl9pPr marL="1536192" indent="0">
              <a:buNone/>
              <a:defRPr sz="8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700"/>
            </a:lvl1pPr>
            <a:lvl2pPr marL="192024" indent="0">
              <a:buNone/>
              <a:defRPr sz="600"/>
            </a:lvl2pPr>
            <a:lvl3pPr marL="384048" indent="0">
              <a:buNone/>
              <a:defRPr sz="500"/>
            </a:lvl3pPr>
            <a:lvl4pPr marL="576072" indent="0">
              <a:buNone/>
              <a:defRPr sz="400"/>
            </a:lvl4pPr>
            <a:lvl5pPr marL="768096" indent="0">
              <a:buNone/>
              <a:defRPr sz="400"/>
            </a:lvl5pPr>
            <a:lvl6pPr marL="960120" indent="0">
              <a:buNone/>
              <a:defRPr sz="400"/>
            </a:lvl6pPr>
            <a:lvl7pPr marL="1152144" indent="0">
              <a:buNone/>
              <a:defRPr sz="400"/>
            </a:lvl7pPr>
            <a:lvl8pPr marL="1344168" indent="0">
              <a:buNone/>
              <a:defRPr sz="400"/>
            </a:lvl8pPr>
            <a:lvl9pPr marL="1536192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0CC18F-2809-4457-B8C7-ABD9EFA937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/>
          </p:cNvSpPr>
          <p:nvPr>
            <p:ph type="title"/>
          </p:nvPr>
        </p:nvSpPr>
        <p:spPr bwMode="auto">
          <a:xfrm>
            <a:off x="1812925" y="133350"/>
            <a:ext cx="5518150" cy="12858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30004" tIns="30004" rIns="30004" bIns="300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/>
          </p:cNvSpPr>
          <p:nvPr>
            <p:ph type="body" idx="1"/>
          </p:nvPr>
        </p:nvSpPr>
        <p:spPr bwMode="auto">
          <a:xfrm>
            <a:off x="1812925" y="1460500"/>
            <a:ext cx="5518150" cy="3013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30004" tIns="30004" rIns="30004" bIns="300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  <p:sp>
        <p:nvSpPr>
          <p:cNvPr id="2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4481513" y="4881563"/>
            <a:ext cx="173037" cy="187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0004" tIns="30004" rIns="30004" bIns="30004" numCol="1" anchor="t" anchorCtr="0" compatLnSpc="1">
            <a:prstTxWarp prst="textNoShape">
              <a:avLst/>
            </a:prstTxWarp>
          </a:bodyPr>
          <a:lstStyle>
            <a:lvl1pPr algn="ctr" eaLnBrk="1">
              <a:defRPr sz="1000"/>
            </a:lvl1pPr>
          </a:lstStyle>
          <a:p>
            <a:fld id="{2D7E2178-6B3B-4C18-A644-7011253430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4488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000000"/>
          </a:solidFill>
          <a:latin typeface="+mj-lt"/>
          <a:ea typeface="+mj-ea"/>
          <a:cs typeface="+mj-cs"/>
          <a:sym typeface="Gill Sans" charset="0"/>
        </a:defRPr>
      </a:lvl1pPr>
      <a:lvl2pPr algn="ctr" defTabSz="344488" rtl="0" eaLnBrk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2pPr>
      <a:lvl3pPr algn="ctr" defTabSz="344488" rtl="0" eaLnBrk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3pPr>
      <a:lvl4pPr algn="ctr" defTabSz="344488" rtl="0" eaLnBrk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4pPr>
      <a:lvl5pPr algn="ctr" defTabSz="344488" rtl="0" eaLnBrk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5pPr>
      <a:lvl6pPr marL="192024" algn="ctr" defTabSz="344710" rtl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6pPr>
      <a:lvl7pPr marL="384048" algn="ctr" defTabSz="344710" rtl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7pPr>
      <a:lvl8pPr marL="576072" algn="ctr" defTabSz="344710" rtl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8pPr>
      <a:lvl9pPr marL="768096" algn="ctr" defTabSz="344710" rtl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9pPr>
    </p:titleStyle>
    <p:bodyStyle>
      <a:lvl1pPr marL="463550" indent="-330200" algn="l" defTabSz="344488" rtl="0" eaLnBrk="0" fontAlgn="base" hangingPunct="0">
        <a:spcBef>
          <a:spcPts val="1388"/>
        </a:spcBef>
        <a:spcAft>
          <a:spcPct val="0"/>
        </a:spcAft>
        <a:buSzPct val="17100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650875" indent="-330200" algn="l" defTabSz="344488" rtl="0" eaLnBrk="0" fontAlgn="base" hangingPunct="0">
        <a:spcBef>
          <a:spcPts val="1388"/>
        </a:spcBef>
        <a:spcAft>
          <a:spcPct val="0"/>
        </a:spcAft>
        <a:buSzPct val="17100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2pPr>
      <a:lvl3pPr marL="836613" indent="-330200" algn="l" defTabSz="344488" rtl="0" eaLnBrk="0" fontAlgn="base" hangingPunct="0">
        <a:spcBef>
          <a:spcPts val="1388"/>
        </a:spcBef>
        <a:spcAft>
          <a:spcPct val="0"/>
        </a:spcAft>
        <a:buSzPct val="17100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3pPr>
      <a:lvl4pPr marL="1023938" indent="-330200" algn="l" defTabSz="344488" rtl="0" eaLnBrk="0" fontAlgn="base" hangingPunct="0">
        <a:spcBef>
          <a:spcPts val="1388"/>
        </a:spcBef>
        <a:spcAft>
          <a:spcPct val="0"/>
        </a:spcAft>
        <a:buSzPct val="17100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4pPr>
      <a:lvl5pPr marL="1211263" indent="-330200" algn="l" defTabSz="344488" rtl="0" eaLnBrk="0" fontAlgn="base" hangingPunct="0">
        <a:spcBef>
          <a:spcPts val="1388"/>
        </a:spcBef>
        <a:spcAft>
          <a:spcPct val="0"/>
        </a:spcAft>
        <a:buSzPct val="17100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5pPr>
      <a:lvl6pPr marL="1056132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5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5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0</Words>
  <PresentationFormat>如螢幕大小 (16:9)</PresentationFormat>
  <Paragraphs>0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Gill Sans</vt:lpstr>
      <vt:lpstr>Arial</vt:lpstr>
      <vt:lpstr>Lucida Grande</vt:lpstr>
      <vt:lpstr>新細明體</vt:lpstr>
      <vt:lpstr>White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K</dc:creator>
  <cp:lastModifiedBy>DaTang</cp:lastModifiedBy>
  <cp:revision>17</cp:revision>
  <dcterms:modified xsi:type="dcterms:W3CDTF">2020-03-10T12:46:18Z</dcterms:modified>
</cp:coreProperties>
</file>