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4" r:id="rId3"/>
    <p:sldId id="260" r:id="rId4"/>
    <p:sldId id="265" r:id="rId5"/>
    <p:sldId id="266" r:id="rId6"/>
    <p:sldId id="267" r:id="rId7"/>
    <p:sldId id="273" r:id="rId8"/>
    <p:sldId id="274" r:id="rId9"/>
    <p:sldId id="275" r:id="rId10"/>
    <p:sldId id="276" r:id="rId11"/>
    <p:sldId id="283" r:id="rId12"/>
    <p:sldId id="278" r:id="rId13"/>
    <p:sldId id="279" r:id="rId14"/>
    <p:sldId id="282" r:id="rId15"/>
    <p:sldId id="277" r:id="rId16"/>
    <p:sldId id="280" r:id="rId17"/>
    <p:sldId id="281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05979"/>
            <a:ext cx="1543032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6C6-E7D2-458B-8896-20BCCA86C4C9}" type="datetimeFigureOut">
              <a:rPr lang="zh-TW" altLang="en-US" smtClean="0"/>
              <a:pPr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AEE8-56DC-433A-95CF-DC8F390BF0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&lt;1/2&gt;                            Come and Fill Me Up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Rectangle 4" descr="Come and Fill me up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414338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慈愛澆灌 以喜樂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耕耘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無數的白晝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黑夜孕育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的人情 感恩的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心情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都只願 以基督的心為心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一生祝福 永不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延續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一生祝福 永不停息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世代因祢愛延續 呼求祢</a:t>
            </a: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&lt;1/2&gt;                            Come and Fill Me Up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Rectangle 4" descr="Come and Fill me up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&lt;2/2&gt;                         Come and Fill Me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Come and Fill me up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&lt;1/2&gt;                            Come and Fill Me Up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Rectangle 4" descr="Come and Fill me up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&lt;2/2&gt;                         Come and Fill Me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Come and Fill me up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&lt;2/2&gt;                         Come and Fill Me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Come and Fill me up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求主充滿我 </a:t>
            </a:r>
            <a:r>
              <a:rPr lang="en-US" altLang="zh-TW"/>
              <a:t>&lt;2/2&gt;                         Come and Fill Me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Come and Fill me up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永恆話語 賜下無限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恩典的馨香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氣息祝福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我們全心 跟隨祢帶領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慈愛澆灌 以喜樂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耕耘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無數的白晝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黑夜孕育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的人情 感恩的</a:t>
            </a: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心情</a:t>
            </a:r>
            <a:endParaRPr lang="en-US" altLang="zh-TW" sz="4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</a:t>
            </a:r>
            <a:r>
              <a:rPr lang="zh-TW" altLang="en-US" sz="4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都只願 以基督的心為心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452</Words>
  <Application>Microsoft Office PowerPoint</Application>
  <PresentationFormat>如螢幕大小 (16:9)</PresentationFormat>
  <Paragraphs>59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龍騰四海</vt:lpstr>
      <vt:lpstr>求主充滿我 &lt;1/2&gt;                            Come and Fill Me Up</vt:lpstr>
      <vt:lpstr>求主充滿我 &lt;1/2&gt;                            Come and Fill Me Up</vt:lpstr>
      <vt:lpstr>求主充滿我 &lt;2/2&gt;                         Come and Fill Me Up</vt:lpstr>
      <vt:lpstr>求主充滿我 &lt;1/2&gt;                            Come and Fill Me Up</vt:lpstr>
      <vt:lpstr>求主充滿我 &lt;2/2&gt;                         Come and Fill Me Up</vt:lpstr>
      <vt:lpstr>求主充滿我 &lt;2/2&gt;                         Come and Fill Me Up</vt:lpstr>
      <vt:lpstr>求主充滿我 &lt;2/2&gt;                         Come and Fill Me Up</vt:lpstr>
      <vt:lpstr>求充滿這地</vt:lpstr>
      <vt:lpstr>求充滿這地</vt:lpstr>
      <vt:lpstr>求充滿這地</vt:lpstr>
      <vt:lpstr>求充滿這地</vt:lpstr>
      <vt:lpstr>求充滿這地</vt:lpstr>
      <vt:lpstr>求充滿這地</vt:lpstr>
      <vt:lpstr>求充滿這地</vt:lpstr>
      <vt:lpstr>求充滿這地</vt:lpstr>
      <vt:lpstr>求充滿這地</vt:lpstr>
      <vt:lpstr>求充滿這地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User</dc:creator>
  <cp:lastModifiedBy>DaTang</cp:lastModifiedBy>
  <cp:revision>11</cp:revision>
  <dcterms:created xsi:type="dcterms:W3CDTF">2017-06-03T09:56:22Z</dcterms:created>
  <dcterms:modified xsi:type="dcterms:W3CDTF">2020-03-19T12:28:51Z</dcterms:modified>
</cp:coreProperties>
</file>