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58" r:id="rId3"/>
    <p:sldId id="259" r:id="rId4"/>
    <p:sldId id="260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1" r:id="rId14"/>
    <p:sldId id="262" r:id="rId15"/>
    <p:sldId id="263" r:id="rId16"/>
    <p:sldId id="275" r:id="rId17"/>
    <p:sldId id="276" r:id="rId18"/>
    <p:sldId id="264" r:id="rId19"/>
    <p:sldId id="265" r:id="rId20"/>
    <p:sldId id="26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879868"/>
            <a:ext cx="7772400" cy="110251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7716" y="1982387"/>
            <a:ext cx="6670366" cy="131445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78-C72F-4BBD-B4AC-FCDD5976D3A8}" type="datetimeFigureOut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1BE0-03E8-4D59-80A5-EDACCE89F0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78-C72F-4BBD-B4AC-FCDD5976D3A8}" type="datetimeFigureOut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1BE0-03E8-4D59-80A5-EDACCE89F0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43768" y="205979"/>
            <a:ext cx="1543032" cy="4388644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615130" cy="438864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78-C72F-4BBD-B4AC-FCDD5976D3A8}" type="datetimeFigureOut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1BE0-03E8-4D59-80A5-EDACCE89F0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78-C72F-4BBD-B4AC-FCDD5976D3A8}" type="datetimeFigureOut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1BE0-03E8-4D59-80A5-EDACCE89F0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193136"/>
            <a:ext cx="7772400" cy="1021556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1071561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78-C72F-4BBD-B4AC-FCDD5976D3A8}" type="datetimeFigureOut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1BE0-03E8-4D59-80A5-EDACCE89F0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78-C72F-4BBD-B4AC-FCDD5976D3A8}" type="datetimeFigureOut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1BE0-03E8-4D59-80A5-EDACCE89F0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78-C72F-4BBD-B4AC-FCDD5976D3A8}" type="datetimeFigureOut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1BE0-03E8-4D59-80A5-EDACCE89F0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78-C72F-4BBD-B4AC-FCDD5976D3A8}" type="datetimeFigureOut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1BE0-03E8-4D59-80A5-EDACCE89F0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78-C72F-4BBD-B4AC-FCDD5976D3A8}" type="datetimeFigureOut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1BE0-03E8-4D59-80A5-EDACCE89F0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382" y="803660"/>
            <a:ext cx="5111750" cy="3787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679084" y="803660"/>
            <a:ext cx="3008313" cy="25717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78-C72F-4BBD-B4AC-FCDD5976D3A8}" type="datetimeFigureOut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1BE0-03E8-4D59-80A5-EDACCE89F03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6" y="214296"/>
            <a:ext cx="8230993" cy="522470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1024" y="482189"/>
            <a:ext cx="785818" cy="3429024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2922" y="406005"/>
            <a:ext cx="6415094" cy="4094571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072330" y="750081"/>
            <a:ext cx="914368" cy="316113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78-C72F-4BBD-B4AC-FCDD5976D3A8}" type="datetimeFigureOut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1BE0-03E8-4D59-80A5-EDACCE89F0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10" y="3686358"/>
            <a:ext cx="2476191" cy="14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535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30713"/>
            <a:ext cx="4572000" cy="535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4815334"/>
            <a:ext cx="9144000" cy="3281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D978-C72F-4BBD-B4AC-FCDD5976D3A8}" type="datetimeFigureOut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E1BE0-03E8-4D59-80A5-EDACCE89F0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   因為我渺小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   因為我知道我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需要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暸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心意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對我重要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81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在早晨我也要來對你說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主耶穌今天我為你活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所需要的力量你天天賜給我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你恩典夠我用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11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有些事我只想要對你說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因你比任何人都愛我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痛苦從眼中流下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我知道你為我擦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92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在早晨我也要來對你說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主耶穌今天我為你活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所需要的力量你天天賜給我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你恩典夠我用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11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站在破口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  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流淚如何  傾心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祈求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疲倦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震動這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靠著聖靈  禱告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火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焚燒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願你興起禱告的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著你心意舉手代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在你的應許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站在破口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  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流淚如何  傾心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祈求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疲倦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震動這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靠著聖靈  禱告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火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焚燒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願你興起守望的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帶信心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堅定抵擋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仇敵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你的話語爭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你求耶利米的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禱告   已假裝不了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禱告   因為你的愛我需要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你關懷   我走過的你都明白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93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你心意釋放這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你求耶利米的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你心意釋放這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你求耶利米的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你心意釋放這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願你興起禱告的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著你心意舉手代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在你的應許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願你興起守望的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帶信心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堅定抵擋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仇敵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你的話語爭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在你的應許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你的話語爭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有些事我只想要對你說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因你比任何人都愛我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痛苦從眼中流下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我知道你為我擦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92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在早晨我也要來對你說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主耶穌今天我為你活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所需要的力量你天天賜給我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你恩典夠我用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11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   因為我渺小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   因為我知道我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需要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暸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你心意對我重要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81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禱告   已假裝不了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禱告   因為你的愛我需要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你關懷   我走過的你都明白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93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有些事我只想要對你說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因你比任何人都愛我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痛苦從眼中流下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我知道你為我擦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92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在早晨我也要來對你說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主耶穌今天我為你活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所需要的力量你天天賜給我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你恩典夠我用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11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有些事我只想要對你說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因你比任何人都愛我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痛苦從眼中流下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我知道你為我擦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92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龍騰四海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龍騰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634</Words>
  <Application>Microsoft Office PowerPoint</Application>
  <PresentationFormat>如螢幕大小 (16:9)</PresentationFormat>
  <Paragraphs>124</Paragraphs>
  <Slides>28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龍騰四海</vt:lpstr>
      <vt:lpstr>禱告</vt:lpstr>
      <vt:lpstr>禱告</vt:lpstr>
      <vt:lpstr>禱告</vt:lpstr>
      <vt:lpstr>禱告</vt:lpstr>
      <vt:lpstr>禱告</vt:lpstr>
      <vt:lpstr>禱告</vt:lpstr>
      <vt:lpstr>禱告</vt:lpstr>
      <vt:lpstr>禱告</vt:lpstr>
      <vt:lpstr>禱告</vt:lpstr>
      <vt:lpstr>禱告</vt:lpstr>
      <vt:lpstr>禱告</vt:lpstr>
      <vt:lpstr>禱告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禱告</dc:title>
  <dc:creator>Admin</dc:creator>
  <cp:lastModifiedBy>Admin</cp:lastModifiedBy>
  <cp:revision>23</cp:revision>
  <dcterms:created xsi:type="dcterms:W3CDTF">2020-03-31T11:55:26Z</dcterms:created>
  <dcterms:modified xsi:type="dcterms:W3CDTF">2020-04-02T13:56:45Z</dcterms:modified>
</cp:coreProperties>
</file>