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7" r:id="rId4"/>
    <p:sldId id="269" r:id="rId5"/>
    <p:sldId id="268" r:id="rId6"/>
    <p:sldId id="270" r:id="rId7"/>
    <p:sldId id="271" r:id="rId8"/>
    <p:sldId id="261" r:id="rId9"/>
    <p:sldId id="263" r:id="rId10"/>
    <p:sldId id="262" r:id="rId11"/>
    <p:sldId id="258" r:id="rId12"/>
    <p:sldId id="259" r:id="rId13"/>
    <p:sldId id="260" r:id="rId14"/>
    <p:sldId id="264" r:id="rId15"/>
    <p:sldId id="265" r:id="rId16"/>
    <p:sldId id="266" r:id="rId17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34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977631"/>
            <a:ext cx="7772400" cy="122502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2202652"/>
            <a:ext cx="6670366" cy="14605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3768" y="228866"/>
            <a:ext cx="1543032" cy="4876271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615130" cy="4876271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436818"/>
            <a:ext cx="7772400" cy="1135063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190623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892955"/>
            <a:ext cx="5111750" cy="42081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4" y="892955"/>
            <a:ext cx="3008313" cy="28575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6" y="238107"/>
            <a:ext cx="8230993" cy="580522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24" y="535765"/>
            <a:ext cx="785818" cy="3810027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2922" y="451117"/>
            <a:ext cx="6415094" cy="4549523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72330" y="833424"/>
            <a:ext cx="914368" cy="3512368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2A50-85AC-4EAF-B333-6B51C447FC29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10" y="4095953"/>
            <a:ext cx="2476191" cy="16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595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4126"/>
            <a:ext cx="4572000" cy="595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5350371"/>
            <a:ext cx="9144000" cy="36462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2A50-85AC-4EAF-B333-6B51C447FC29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FB07-2129-4B9A-A51F-FA13D8277F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耶穌你能使瞎眼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你能醫治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傷心人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你有權柄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釋放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不可能變為可能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33501"/>
            <a:ext cx="9144000" cy="377163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你竟然在乎我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你寶血為我流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你以尊貴榮耀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為我冠冕  我的嘴必充滿讚美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以真誠的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降服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我心眼使我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感恩的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領受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活水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你而來的溫柔謙卑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33501"/>
            <a:ext cx="9144000" cy="377163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你竟然在乎我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你寶血為我流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你以尊貴榮耀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為我冠冕  我的嘴必充滿讚美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33501"/>
            <a:ext cx="9144000" cy="377163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你已挪去我所有枷鎖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你已挪去我所有重擔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你已挪去我所有傷悲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你的名配得所有頌讚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33501"/>
            <a:ext cx="9144000" cy="377163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你已挪去我所有枷鎖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你已挪去我所有重擔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你已挪去我所有傷悲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你的名配得所有頌讚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33501"/>
            <a:ext cx="9144000" cy="377163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你竟然在乎我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你寶血為我流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  你以尊貴榮耀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為我冠冕  我的嘴必充滿讚美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以真誠的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降服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我心眼使我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感恩的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領受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活水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你而來的溫柔謙卑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3815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耶穌無人與你相比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耶穌你能使瞎眼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你能醫治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傷心人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你有權柄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釋放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不可能變為可能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叫不可能變為可能</a:t>
            </a:r>
          </a:p>
          <a:p>
            <a:pPr algn="ctr">
              <a:buNone/>
            </a:pPr>
            <a:r>
              <a:rPr lang="en-US" altLang="zh-TW" sz="6000" dirty="0" smtClean="0"/>
              <a:t>x2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3815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耶穌無人與你相比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3815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耶穌無人與你相比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3815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耶穌無人與你相比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以真誠的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降服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我心眼使我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感恩的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領受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活水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你而來的溫柔謙卑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以真誠的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降服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我心眼使我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感恩的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領受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活水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你而來的溫柔謙卑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68</TotalTime>
  <Words>442</Words>
  <Application>Microsoft Office PowerPoint</Application>
  <PresentationFormat>如螢幕大小 (16:10)</PresentationFormat>
  <Paragraphs>82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龍騰四海</vt:lpstr>
      <vt:lpstr>唯有耶穌</vt:lpstr>
      <vt:lpstr>唯有耶穌</vt:lpstr>
      <vt:lpstr>唯有耶穌</vt:lpstr>
      <vt:lpstr>投影片 4</vt:lpstr>
      <vt:lpstr>唯有耶穌</vt:lpstr>
      <vt:lpstr>唯有耶穌</vt:lpstr>
      <vt:lpstr>唯有耶穌</vt:lpstr>
      <vt:lpstr>何等恩典</vt:lpstr>
      <vt:lpstr>何等恩典</vt:lpstr>
      <vt:lpstr>何等恩典</vt:lpstr>
      <vt:lpstr>何等恩典</vt:lpstr>
      <vt:lpstr>何等恩典</vt:lpstr>
      <vt:lpstr>何等恩典</vt:lpstr>
      <vt:lpstr>何等恩典</vt:lpstr>
      <vt:lpstr>何等恩典</vt:lpstr>
      <vt:lpstr>何等恩典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唯有耶穌</dc:title>
  <dc:creator>大唐</dc:creator>
  <cp:lastModifiedBy>Admin</cp:lastModifiedBy>
  <cp:revision>11</cp:revision>
  <dcterms:created xsi:type="dcterms:W3CDTF">2017-12-16T02:52:06Z</dcterms:created>
  <dcterms:modified xsi:type="dcterms:W3CDTF">2020-03-31T13:39:44Z</dcterms:modified>
</cp:coreProperties>
</file>