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73" r:id="rId4"/>
    <p:sldId id="274" r:id="rId5"/>
    <p:sldId id="272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56" r:id="rId14"/>
    <p:sldId id="257" r:id="rId15"/>
    <p:sldId id="258" r:id="rId16"/>
    <p:sldId id="259" r:id="rId17"/>
    <p:sldId id="261" r:id="rId18"/>
    <p:sldId id="262" r:id="rId19"/>
    <p:sldId id="263" r:id="rId20"/>
    <p:sldId id="264" r:id="rId21"/>
    <p:sldId id="260" r:id="rId22"/>
    <p:sldId id="265" r:id="rId23"/>
    <p:sldId id="266" r:id="rId24"/>
    <p:sldId id="267" r:id="rId2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94" y="-6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5CA2-05D3-485B-8E34-6AF8A6441402}" type="datetimeFigureOut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E069-4A9C-4FCC-87BB-5743187187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5CA2-05D3-485B-8E34-6AF8A6441402}" type="datetimeFigureOut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E069-4A9C-4FCC-87BB-5743187187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5CA2-05D3-485B-8E34-6AF8A6441402}" type="datetimeFigureOut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E069-4A9C-4FCC-87BB-5743187187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5CA2-05D3-485B-8E34-6AF8A6441402}" type="datetimeFigureOut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E069-4A9C-4FCC-87BB-5743187187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5CA2-05D3-485B-8E34-6AF8A6441402}" type="datetimeFigureOut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E069-4A9C-4FCC-87BB-5743187187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5CA2-05D3-485B-8E34-6AF8A6441402}" type="datetimeFigureOut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E069-4A9C-4FCC-87BB-5743187187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5CA2-05D3-485B-8E34-6AF8A6441402}" type="datetimeFigureOut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E069-4A9C-4FCC-87BB-5743187187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5CA2-05D3-485B-8E34-6AF8A6441402}" type="datetimeFigureOut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E069-4A9C-4FCC-87BB-5743187187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5CA2-05D3-485B-8E34-6AF8A6441402}" type="datetimeFigureOut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E069-4A9C-4FCC-87BB-5743187187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5CA2-05D3-485B-8E34-6AF8A6441402}" type="datetimeFigureOut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E069-4A9C-4FCC-87BB-5743187187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65CA2-05D3-485B-8E34-6AF8A6441402}" type="datetimeFigureOut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E069-4A9C-4FCC-87BB-5743187187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65CA2-05D3-485B-8E34-6AF8A6441402}" type="datetimeFigureOut">
              <a:rPr lang="zh-TW" altLang="en-US" smtClean="0"/>
              <a:pPr/>
              <a:t>2020/4/16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4E069-4A9C-4FCC-87BB-5743187187F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375032"/>
            <a:ext cx="7772400" cy="920353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我心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屬於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祢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393022"/>
            <a:ext cx="9144000" cy="3750477"/>
          </a:xfrm>
        </p:spPr>
        <p:txBody>
          <a:bodyPr>
            <a:normAutofit/>
          </a:bodyPr>
          <a:lstStyle/>
          <a:p>
            <a:pPr>
              <a:lnSpc>
                <a:spcPts val="7200"/>
              </a:lnSpc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我來到祢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面前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7200"/>
              </a:lnSpc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心向祢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稱謝耶穌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7200"/>
              </a:lnSpc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是如此愛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單單屬於祢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375032"/>
            <a:ext cx="7772400" cy="920353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我心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屬於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5720" y="1393023"/>
            <a:ext cx="8572560" cy="2943234"/>
          </a:xfrm>
        </p:spPr>
        <p:txBody>
          <a:bodyPr>
            <a:noAutofit/>
          </a:bodyPr>
          <a:lstStyle/>
          <a:p>
            <a:pPr>
              <a:lnSpc>
                <a:spcPts val="7200"/>
              </a:lnSpc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主我在這裡　獻上我的心</a:t>
            </a:r>
            <a:b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生命的一切　完全獻給祢</a:t>
            </a:r>
            <a:b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因為我並沒有　財寶和金銀</a:t>
            </a:r>
            <a:b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能夠獻給祢　唯有我的心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375032"/>
            <a:ext cx="7772400" cy="920353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我心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屬於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5720" y="1393023"/>
            <a:ext cx="8572560" cy="2464611"/>
          </a:xfrm>
        </p:spPr>
        <p:txBody>
          <a:bodyPr>
            <a:noAutofit/>
          </a:bodyPr>
          <a:lstStyle/>
          <a:p>
            <a:pPr>
              <a:lnSpc>
                <a:spcPts val="7200"/>
              </a:lnSpc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我唯一禱告　唯一的呼求</a:t>
            </a:r>
            <a:b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是祢能悅納我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7200"/>
              </a:lnSpc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獻上的全所有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375032"/>
            <a:ext cx="7772400" cy="920353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我心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屬於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5720" y="1393023"/>
            <a:ext cx="8572560" cy="2943234"/>
          </a:xfrm>
        </p:spPr>
        <p:txBody>
          <a:bodyPr>
            <a:noAutofit/>
          </a:bodyPr>
          <a:lstStyle/>
          <a:p>
            <a:pPr>
              <a:lnSpc>
                <a:spcPts val="7200"/>
              </a:lnSpc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我這一生　成為祢器皿</a:t>
            </a:r>
            <a:b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能完成祢旨意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為此地呼求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聖靈的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烈火  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焚燒這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燒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盡一切過犯與不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義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烈火  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煉淨這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萬民聖潔都回轉向你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為此地呼求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28596" y="1768072"/>
            <a:ext cx="8258204" cy="174665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復興的風  要吹遍全地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這片土地  必然要得救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為此地呼求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勇敢站立  齊為此地呼求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心連心  高舉敬拜雙手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主願你從天上垂聽醫治這地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願我們的國家回轉向你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為此地呼求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勇敢宣告  齊為此地呼求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心連心  高舉敬拜雙手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主求你仰起你的臉光照我們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願屬你的子民  定意跟隨你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為此地呼求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聖靈的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烈火  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焚燒這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燒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盡一切過犯與不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義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聖靈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烈火  來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煉淨這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</a:t>
            </a: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萬民聖潔都回轉向你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為此地呼求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28596" y="1768072"/>
            <a:ext cx="8258204" cy="174665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復興的風  要吹遍全地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這片土地  必然要得救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為此地呼求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勇敢站立  齊為此地呼求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心連心  高舉敬拜雙手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主願你從天上垂聽醫治這地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願我們的國家回轉向你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375032"/>
            <a:ext cx="7772400" cy="920353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我心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屬於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393022"/>
            <a:ext cx="9144000" cy="3750477"/>
          </a:xfrm>
        </p:spPr>
        <p:txBody>
          <a:bodyPr>
            <a:normAutofit/>
          </a:bodyPr>
          <a:lstStyle/>
          <a:p>
            <a:pPr>
              <a:lnSpc>
                <a:spcPts val="7200"/>
              </a:lnSpc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我來到祢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面前</a:t>
            </a:r>
            <a:endParaRPr lang="en-US" altLang="zh-TW" sz="54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7200"/>
              </a:lnSpc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心向祢稱謝　耶穌</a:t>
            </a:r>
            <a:b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祢是如此愛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單單屬於祢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為此地呼求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勇敢宣告  齊為此地呼求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心連心  高舉敬拜雙手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主求你仰起你的臉光照我們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願屬你的子民  定意跟隨你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為此地呼求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我們縱然失信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你仍是可信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天父我們屬你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你是我的神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為此地呼求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勇敢站立  齊為此地呼求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心連心  高舉敬拜雙手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主願你從天上垂聽醫治這地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願我們的國家回轉向你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為此地呼求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勇敢宣告  齊為此地呼求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心連心  高舉敬拜雙手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主求你仰起你的臉光照我們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願屬你的子民  定意跟隨你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CN" altLang="en-US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為此地呼求</a:t>
            </a:r>
            <a:endParaRPr lang="zh-TW" altLang="en-US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2068121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願屬你的子民  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定意跟隨你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375032"/>
            <a:ext cx="7772400" cy="920353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我心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屬於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5720" y="1393023"/>
            <a:ext cx="8572560" cy="2943234"/>
          </a:xfrm>
        </p:spPr>
        <p:txBody>
          <a:bodyPr>
            <a:noAutofit/>
          </a:bodyPr>
          <a:lstStyle/>
          <a:p>
            <a:pPr>
              <a:lnSpc>
                <a:spcPts val="7200"/>
              </a:lnSpc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主我在這裡　獻上我的心</a:t>
            </a:r>
            <a:b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生命的一切　完全獻給祢</a:t>
            </a:r>
            <a:b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因為我並沒有　財寶和金銀</a:t>
            </a:r>
            <a:b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能夠獻給祢　唯有我的心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375032"/>
            <a:ext cx="7772400" cy="920353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我心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屬於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5720" y="1393023"/>
            <a:ext cx="8572560" cy="2464611"/>
          </a:xfrm>
        </p:spPr>
        <p:txBody>
          <a:bodyPr>
            <a:noAutofit/>
          </a:bodyPr>
          <a:lstStyle/>
          <a:p>
            <a:pPr>
              <a:lnSpc>
                <a:spcPts val="7200"/>
              </a:lnSpc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我唯一禱告　唯一的呼求</a:t>
            </a:r>
            <a:b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是祢能悅納我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7200"/>
              </a:lnSpc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獻上的全所有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375032"/>
            <a:ext cx="7772400" cy="920353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我心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屬於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5720" y="1393023"/>
            <a:ext cx="8572560" cy="2943234"/>
          </a:xfrm>
        </p:spPr>
        <p:txBody>
          <a:bodyPr>
            <a:noAutofit/>
          </a:bodyPr>
          <a:lstStyle/>
          <a:p>
            <a:pPr>
              <a:lnSpc>
                <a:spcPts val="7200"/>
              </a:lnSpc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我這一生　成為祢器皿</a:t>
            </a:r>
            <a:b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能完成祢旨意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375032"/>
            <a:ext cx="7772400" cy="920353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我心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屬於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1393022"/>
            <a:ext cx="9144000" cy="3750478"/>
          </a:xfrm>
        </p:spPr>
        <p:txBody>
          <a:bodyPr>
            <a:normAutofit/>
          </a:bodyPr>
          <a:lstStyle/>
          <a:p>
            <a:pPr>
              <a:lnSpc>
                <a:spcPts val="7200"/>
              </a:lnSpc>
            </a:pP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我來到祢面前</a:t>
            </a:r>
            <a:b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全心向祢稱謝　耶穌</a:t>
            </a:r>
            <a:b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祢是如此愛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我我</a:t>
            </a:r>
            <a:r>
              <a:rPr lang="zh-TW" altLang="en-US" sz="54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單單屬於祢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375032"/>
            <a:ext cx="7772400" cy="920353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我心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屬於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5720" y="1393023"/>
            <a:ext cx="8572560" cy="2943234"/>
          </a:xfrm>
        </p:spPr>
        <p:txBody>
          <a:bodyPr>
            <a:noAutofit/>
          </a:bodyPr>
          <a:lstStyle/>
          <a:p>
            <a:pPr>
              <a:lnSpc>
                <a:spcPts val="7200"/>
              </a:lnSpc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主我在這裡　獻上我的心</a:t>
            </a:r>
            <a:b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生命的一切　完全獻給祢</a:t>
            </a:r>
            <a:b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因為我並沒有　財寶和金銀</a:t>
            </a:r>
            <a:b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能夠獻給祢　唯有我的心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375032"/>
            <a:ext cx="7772400" cy="920353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我心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屬於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5720" y="1393023"/>
            <a:ext cx="8572560" cy="2464611"/>
          </a:xfrm>
        </p:spPr>
        <p:txBody>
          <a:bodyPr>
            <a:noAutofit/>
          </a:bodyPr>
          <a:lstStyle/>
          <a:p>
            <a:pPr>
              <a:lnSpc>
                <a:spcPts val="7200"/>
              </a:lnSpc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我唯一禱告　唯一的呼求</a:t>
            </a:r>
            <a:b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是祢能悅納我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ts val="7200"/>
              </a:lnSpc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獻上的全所有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375032"/>
            <a:ext cx="7772400" cy="920353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我心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  <a:cs typeface="+mn-cs"/>
              </a:rPr>
              <a:t>屬於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5720" y="1393023"/>
            <a:ext cx="8572560" cy="2943234"/>
          </a:xfrm>
        </p:spPr>
        <p:txBody>
          <a:bodyPr>
            <a:noAutofit/>
          </a:bodyPr>
          <a:lstStyle/>
          <a:p>
            <a:pPr>
              <a:lnSpc>
                <a:spcPts val="7200"/>
              </a:lnSpc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我這一生　成為祢器皿</a:t>
            </a:r>
            <a:b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能完成祢旨意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67</TotalTime>
  <Words>484</Words>
  <Application>Microsoft Office PowerPoint</Application>
  <PresentationFormat>如螢幕大小 (16:9)</PresentationFormat>
  <Paragraphs>85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佈景主題1</vt:lpstr>
      <vt:lpstr>我心屬於祢</vt:lpstr>
      <vt:lpstr>我心屬於祢</vt:lpstr>
      <vt:lpstr>我心屬於祢</vt:lpstr>
      <vt:lpstr>我心屬於祢</vt:lpstr>
      <vt:lpstr>我心屬於祢</vt:lpstr>
      <vt:lpstr>我心屬於祢</vt:lpstr>
      <vt:lpstr>我心屬於祢</vt:lpstr>
      <vt:lpstr>我心屬於祢</vt:lpstr>
      <vt:lpstr>我心屬於祢</vt:lpstr>
      <vt:lpstr>我心屬於祢</vt:lpstr>
      <vt:lpstr>我心屬於祢</vt:lpstr>
      <vt:lpstr>我心屬於祢</vt:lpstr>
      <vt:lpstr>齊為此地呼求</vt:lpstr>
      <vt:lpstr>齊為此地呼求</vt:lpstr>
      <vt:lpstr>齊為此地呼求</vt:lpstr>
      <vt:lpstr>齊為此地呼求</vt:lpstr>
      <vt:lpstr>齊為此地呼求</vt:lpstr>
      <vt:lpstr>齊為此地呼求</vt:lpstr>
      <vt:lpstr>齊為此地呼求</vt:lpstr>
      <vt:lpstr>齊為此地呼求</vt:lpstr>
      <vt:lpstr>齊為此地呼求</vt:lpstr>
      <vt:lpstr>齊為此地呼求</vt:lpstr>
      <vt:lpstr>齊為此地呼求</vt:lpstr>
      <vt:lpstr>齊為此地呼求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齊為此地呼求</dc:title>
  <dc:creator>大唐</dc:creator>
  <cp:lastModifiedBy>Admin</cp:lastModifiedBy>
  <cp:revision>10</cp:revision>
  <dcterms:created xsi:type="dcterms:W3CDTF">2018-06-16T08:09:48Z</dcterms:created>
  <dcterms:modified xsi:type="dcterms:W3CDTF">2020-04-16T12:52:15Z</dcterms:modified>
</cp:coreProperties>
</file>