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1" r:id="rId13"/>
    <p:sldId id="262" r:id="rId14"/>
    <p:sldId id="263" r:id="rId15"/>
    <p:sldId id="264" r:id="rId16"/>
    <p:sldId id="265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512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65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90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322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930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62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626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33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539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42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74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88E2E-155A-4430-9D57-58F4FB7E3CAD}" type="datetimeFigureOut">
              <a:rPr lang="vi-VN" smtClean="0"/>
              <a:t>23/04/2020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7B4F-8784-47FF-8476-1B7E5125AB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233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他離別吾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珥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 全然奉上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還有人全力抓住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羸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到祝福 換了名字</a:t>
            </a:r>
          </a:p>
        </p:txBody>
      </p:sp>
    </p:spTree>
    <p:extLst>
      <p:ext uri="{BB962C8B-B14F-4D97-AF65-F5344CB8AC3E}">
        <p14:creationId xmlns:p14="http://schemas.microsoft.com/office/powerpoint/2010/main" val="277576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我們懷著憑據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因信 同尋著了應許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憑信能夠發現在世間只是寄居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朝更美家鄉走回去</a:t>
            </a:r>
          </a:p>
        </p:txBody>
      </p:sp>
    </p:spTree>
    <p:extLst>
      <p:ext uri="{BB962C8B-B14F-4D97-AF65-F5344CB8AC3E}">
        <p14:creationId xmlns:p14="http://schemas.microsoft.com/office/powerpoint/2010/main" val="209086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光陰匆匆多少機會身邊經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能伸手獻出關懷不再退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要你與我同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  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怕冷笑與迷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惘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卑  效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法基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勤  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信望愛</a:t>
            </a:r>
            <a:endParaRPr lang="vi-V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149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我站到街中聽鬧市聲</a:t>
            </a: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</a:t>
            </a:r>
            <a:endParaRPr lang="en-US" altLang="zh-TW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望見艱辛顛沛眾</a:t>
            </a: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立志務服這大片人</a:t>
            </a: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</a:t>
            </a:r>
            <a:endParaRPr lang="en-US" altLang="zh-TW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讓這動力燃亮愛心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40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我願意關心軟弱與灰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用我雙手鼓舞信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願以毅力化做我能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夜去傳送信望愛</a:t>
            </a:r>
            <a:endParaRPr lang="vi-VN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92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光陰匆匆多少機會身邊經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能伸手獻出關懷不再退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要你與我同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  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怕冷笑與迷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惘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卑  效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法基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勤  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信望愛</a:t>
            </a:r>
            <a:endParaRPr lang="vi-V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479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我願帶歡欣遍鬧市穿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梭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願見光采閃閃眼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睛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立志服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務  那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懼怕疲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勞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鍛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鍊我耐力承受壓逼</a:t>
            </a:r>
            <a:endParaRPr lang="vi-VN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08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要越過唏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噓  要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突破孤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踏碎傷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抵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抗困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逼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願以毅力化做我能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夜去傳送信望愛</a:t>
            </a:r>
            <a:endParaRPr lang="vi-VN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3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光陰匆匆多少機會身邊經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能伸手獻出關懷不再退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要你與我同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  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怕冷笑與迷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惘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卑  效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法基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勤  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信望愛</a:t>
            </a:r>
            <a:endParaRPr lang="vi-V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032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我站到街中聽鬧市聲</a:t>
            </a: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</a:t>
            </a:r>
            <a:endParaRPr lang="en-US" altLang="zh-TW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望見艱辛顛沛眾</a:t>
            </a: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立志務服這大片人</a:t>
            </a: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</a:t>
            </a:r>
            <a:endParaRPr lang="en-US" altLang="zh-TW" sz="60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讓這動力燃亮愛心</a:t>
            </a:r>
            <a:endParaRPr lang="vi-VN" sz="6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94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動力信望愛</a:t>
            </a:r>
            <a:endParaRPr lang="vi-VN" sz="5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我願意關心軟弱與灰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用我雙手鼓舞信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願以毅力化做我能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</a:t>
            </a:r>
            <a:endParaRPr lang="en-US" altLang="zh-TW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</a:t>
            </a:r>
            <a:r>
              <a:rPr lang="zh-TW" altLang="en-US" sz="6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夜去傳送信望愛</a:t>
            </a:r>
            <a:endParaRPr lang="vi-VN" sz="6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05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他行近紅海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因信 連潮浪也分開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曾有人被困於獅子坑內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仍敬拜上帝 發誓至死不改</a:t>
            </a:r>
          </a:p>
        </p:txBody>
      </p:sp>
    </p:spTree>
    <p:extLst>
      <p:ext uri="{BB962C8B-B14F-4D97-AF65-F5344CB8AC3E}">
        <p14:creationId xmlns:p14="http://schemas.microsoft.com/office/powerpoint/2010/main" val="8076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在某天他下決心圍繞在城外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憑信放聲呼喊 城牆便倒塌下來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又有先知被掳他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en-US" altLang="zh-TW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在心裏靜待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仍確信上帝榮耀會回來</a:t>
            </a:r>
          </a:p>
        </p:txBody>
      </p:sp>
    </p:spTree>
    <p:extLst>
      <p:ext uri="{BB962C8B-B14F-4D97-AF65-F5344CB8AC3E}">
        <p14:creationId xmlns:p14="http://schemas.microsoft.com/office/powerpoint/2010/main" val="12917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我們懷著憑據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因信 同尋著了應許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憑信能夠發現在世間只是寄居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朝更美家鄉走回去</a:t>
            </a:r>
          </a:p>
        </p:txBody>
      </p:sp>
    </p:spTree>
    <p:extLst>
      <p:ext uri="{BB962C8B-B14F-4D97-AF65-F5344CB8AC3E}">
        <p14:creationId xmlns:p14="http://schemas.microsoft.com/office/powerpoint/2010/main" val="117881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他離別吾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珥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 全然奉上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還有人全力抓住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羸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到祝福 換了名字</a:t>
            </a:r>
          </a:p>
        </p:txBody>
      </p:sp>
    </p:spTree>
    <p:extLst>
      <p:ext uri="{BB962C8B-B14F-4D97-AF65-F5344CB8AC3E}">
        <p14:creationId xmlns:p14="http://schemas.microsoft.com/office/powerpoint/2010/main" val="292156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他行近紅海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因信 連潮浪也分開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曾有人被困於獅子坑內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仍敬拜上帝 發誓至死不改</a:t>
            </a:r>
          </a:p>
        </p:txBody>
      </p:sp>
    </p:spTree>
    <p:extLst>
      <p:ext uri="{BB962C8B-B14F-4D97-AF65-F5344CB8AC3E}">
        <p14:creationId xmlns:p14="http://schemas.microsoft.com/office/powerpoint/2010/main" val="37985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在某天他下決心圍繞在城外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憑信放聲呼喊 城牆便倒塌下來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又有先知被掳他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en-US" altLang="zh-TW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在心裏靜待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仍確信上帝榮耀會回來</a:t>
            </a:r>
          </a:p>
        </p:txBody>
      </p:sp>
    </p:spTree>
    <p:extLst>
      <p:ext uri="{BB962C8B-B14F-4D97-AF65-F5344CB8AC3E}">
        <p14:creationId xmlns:p14="http://schemas.microsoft.com/office/powerpoint/2010/main" val="102159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我們懷著憑據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因信 同尋著了應許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憑信能夠發現在世間只是寄居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朝更美家鄉走回去</a:t>
            </a:r>
          </a:p>
        </p:txBody>
      </p:sp>
    </p:spTree>
    <p:extLst>
      <p:ext uri="{BB962C8B-B14F-4D97-AF65-F5344CB8AC3E}">
        <p14:creationId xmlns:p14="http://schemas.microsoft.com/office/powerpoint/2010/main" val="85884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在某天他下決心圍繞在城外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憑信放聲呼喊 城牆便倒塌下來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又有先知被掳他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en-US" altLang="zh-TW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在心裏靜待</a:t>
            </a:r>
            <a:endParaRPr lang="en-US" altLang="zh-TW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仍確信上帝榮耀會回來</a:t>
            </a:r>
          </a:p>
        </p:txBody>
      </p:sp>
    </p:spTree>
    <p:extLst>
      <p:ext uri="{BB962C8B-B14F-4D97-AF65-F5344CB8AC3E}">
        <p14:creationId xmlns:p14="http://schemas.microsoft.com/office/powerpoint/2010/main" val="21451869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861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Microsoft JhengHei</vt:lpstr>
      <vt:lpstr>Microsoft JhengHei</vt:lpstr>
      <vt:lpstr>新細明體</vt:lpstr>
      <vt:lpstr>Arial</vt:lpstr>
      <vt:lpstr>Calibri</vt:lpstr>
      <vt:lpstr>Times New Roman</vt:lpstr>
      <vt:lpstr>Theme1</vt:lpstr>
      <vt:lpstr>因著信</vt:lpstr>
      <vt:lpstr>因著信</vt:lpstr>
      <vt:lpstr>因著信</vt:lpstr>
      <vt:lpstr>因著信</vt:lpstr>
      <vt:lpstr>因著信</vt:lpstr>
      <vt:lpstr>因著信</vt:lpstr>
      <vt:lpstr>因著信</vt:lpstr>
      <vt:lpstr>因著信</vt:lpstr>
      <vt:lpstr>因著信</vt:lpstr>
      <vt:lpstr>因著信</vt:lpstr>
      <vt:lpstr>動力信望愛</vt:lpstr>
      <vt:lpstr>動力信望愛</vt:lpstr>
      <vt:lpstr>動力信望愛</vt:lpstr>
      <vt:lpstr>動力信望愛</vt:lpstr>
      <vt:lpstr>動力信望愛</vt:lpstr>
      <vt:lpstr>動力信望愛</vt:lpstr>
      <vt:lpstr>動力信望愛</vt:lpstr>
      <vt:lpstr>動力信望愛</vt:lpstr>
      <vt:lpstr>動力信望愛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因著信</dc:title>
  <dc:creator>Windows User</dc:creator>
  <cp:lastModifiedBy>Windows User</cp:lastModifiedBy>
  <cp:revision>2</cp:revision>
  <dcterms:created xsi:type="dcterms:W3CDTF">2020-04-23T05:35:13Z</dcterms:created>
  <dcterms:modified xsi:type="dcterms:W3CDTF">2020-04-23T05:40:06Z</dcterms:modified>
</cp:coreProperties>
</file>